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gif" ContentType="image/gif"/>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theme/theme2.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officeDocument/2006/relationships/extended-properties" Target="docProps/app.xml"/><Relationship Id="rId2" Type="http://schemas.openxmlformats.org/package/2006/relationships/metadata/core-properties" Target="docProps/core.xml"/><Relationship Id="rId1" Type="http://schemas.openxmlformats.org/officeDocument/2006/relationships/officeDocument" Target="ppt/presentation.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822" r:id="rId1"/>
  </p:sldMasterIdLst>
  <p:notesMasterIdLst>
    <p:notesMasterId r:id="rId12"/>
  </p:notesMasterIdLst>
  <p:sldIdLst>
    <p:sldId id="282" r:id="rId2"/>
    <p:sldId id="277" r:id="rId3"/>
    <p:sldId id="278" r:id="rId4"/>
    <p:sldId id="269" r:id="rId5"/>
    <p:sldId id="279" r:id="rId6"/>
    <p:sldId id="267" r:id="rId7"/>
    <p:sldId id="280" r:id="rId8"/>
    <p:sldId id="272" r:id="rId9"/>
    <p:sldId id="281" r:id="rId10"/>
    <p:sldId id="264" r:id="rId11"/>
  </p:sldIdLst>
  <p:sldSz cx="9144000" cy="6858000" type="screen4x3"/>
  <p:notesSz cx="7315200" cy="9601200"/>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5D3F03"/>
    <a:srgbClr val="654403"/>
    <a:srgbClr val="09072F"/>
    <a:srgbClr val="110D5B"/>
    <a:srgbClr val="240BB9"/>
    <a:srgbClr val="0D04BC"/>
    <a:srgbClr val="FF99FF"/>
    <a:srgbClr val="FF00FF"/>
    <a:srgbClr val="FFCCFF"/>
    <a:srgbClr val="FF0066"/>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413" autoAdjust="0"/>
    <p:restoredTop sz="94684" autoAdjust="0"/>
  </p:normalViewPr>
  <p:slideViewPr>
    <p:cSldViewPr>
      <p:cViewPr>
        <p:scale>
          <a:sx n="80" d="100"/>
          <a:sy n="80" d="100"/>
        </p:scale>
        <p:origin x="1057" y="-370"/>
      </p:cViewPr>
      <p:guideLst>
        <p:guide orient="horz" pos="2160"/>
        <p:guide pos="2880"/>
      </p:guideLst>
    </p:cSldViewPr>
  </p:slideViewPr>
  <p:outlineViewPr>
    <p:cViewPr>
      <p:scale>
        <a:sx n="33" d="100"/>
        <a:sy n="33" d="100"/>
      </p:scale>
      <p:origin x="0" y="0"/>
    </p:cViewPr>
  </p:outlineViewPr>
  <p:notesTextViewPr>
    <p:cViewPr>
      <p:scale>
        <a:sx n="100" d="100"/>
        <a:sy n="100" d="100"/>
      </p:scale>
      <p:origin x="0" y="0"/>
    </p:cViewPr>
  </p:notesText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presProps" Target="pres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notesMaster" Target="notesMasters/notesMaster1.xml"/><Relationship Id="rId2" Type="http://schemas.openxmlformats.org/officeDocument/2006/relationships/slide" Target="slides/slide1.xml"/><Relationship Id="rId16"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theme" Target="theme/theme1.xml"/><Relationship Id="rId10" Type="http://schemas.openxmlformats.org/officeDocument/2006/relationships/slide" Target="slides/slide9.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viewProps" Target="viewProps.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3170238" cy="479425"/>
          </a:xfrm>
          <a:prstGeom prst="rect">
            <a:avLst/>
          </a:prstGeom>
        </p:spPr>
        <p:txBody>
          <a:bodyPr vert="horz" lIns="91440" tIns="45720" rIns="91440" bIns="45720" rtlCol="0"/>
          <a:lstStyle>
            <a:lvl1pPr algn="l">
              <a:defRPr sz="1200"/>
            </a:lvl1pPr>
          </a:lstStyle>
          <a:p>
            <a:endParaRPr lang="en-US"/>
          </a:p>
        </p:txBody>
      </p:sp>
      <p:sp>
        <p:nvSpPr>
          <p:cNvPr id="3" name="Date Placeholder 2"/>
          <p:cNvSpPr>
            <a:spLocks noGrp="1"/>
          </p:cNvSpPr>
          <p:nvPr>
            <p:ph type="dt" idx="1"/>
          </p:nvPr>
        </p:nvSpPr>
        <p:spPr>
          <a:xfrm>
            <a:off x="4143375" y="0"/>
            <a:ext cx="3170238" cy="479425"/>
          </a:xfrm>
          <a:prstGeom prst="rect">
            <a:avLst/>
          </a:prstGeom>
        </p:spPr>
        <p:txBody>
          <a:bodyPr vert="horz" lIns="91440" tIns="45720" rIns="91440" bIns="45720" rtlCol="0"/>
          <a:lstStyle>
            <a:lvl1pPr algn="r">
              <a:defRPr sz="1200"/>
            </a:lvl1pPr>
          </a:lstStyle>
          <a:p>
            <a:fld id="{8937CD7D-C12B-45E8-9980-C4B1BBCA7350}" type="datetimeFigureOut">
              <a:rPr lang="en-US" smtClean="0"/>
              <a:pPr/>
              <a:t>6/21/2017</a:t>
            </a:fld>
            <a:endParaRPr lang="en-US"/>
          </a:p>
        </p:txBody>
      </p:sp>
      <p:sp>
        <p:nvSpPr>
          <p:cNvPr id="4" name="Slide Image Placeholder 3"/>
          <p:cNvSpPr>
            <a:spLocks noGrp="1" noRot="1" noChangeAspect="1"/>
          </p:cNvSpPr>
          <p:nvPr>
            <p:ph type="sldImg" idx="2"/>
          </p:nvPr>
        </p:nvSpPr>
        <p:spPr>
          <a:xfrm>
            <a:off x="1257300" y="720725"/>
            <a:ext cx="4800600" cy="3600450"/>
          </a:xfrm>
          <a:prstGeom prst="rect">
            <a:avLst/>
          </a:prstGeom>
          <a:noFill/>
          <a:ln w="12700">
            <a:solidFill>
              <a:prstClr val="black"/>
            </a:solidFill>
          </a:ln>
        </p:spPr>
        <p:txBody>
          <a:bodyPr vert="horz" lIns="91440" tIns="45720" rIns="91440" bIns="45720" rtlCol="0" anchor="ctr"/>
          <a:lstStyle/>
          <a:p>
            <a:endParaRPr lang="en-US"/>
          </a:p>
        </p:txBody>
      </p:sp>
      <p:sp>
        <p:nvSpPr>
          <p:cNvPr id="5" name="Notes Placeholder 4"/>
          <p:cNvSpPr>
            <a:spLocks noGrp="1"/>
          </p:cNvSpPr>
          <p:nvPr>
            <p:ph type="body" sz="quarter" idx="3"/>
          </p:nvPr>
        </p:nvSpPr>
        <p:spPr>
          <a:xfrm>
            <a:off x="731838" y="4560888"/>
            <a:ext cx="5851525" cy="4319587"/>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p>
        </p:txBody>
      </p:sp>
      <p:sp>
        <p:nvSpPr>
          <p:cNvPr id="6" name="Footer Placeholder 5"/>
          <p:cNvSpPr>
            <a:spLocks noGrp="1"/>
          </p:cNvSpPr>
          <p:nvPr>
            <p:ph type="ftr" sz="quarter" idx="4"/>
          </p:nvPr>
        </p:nvSpPr>
        <p:spPr>
          <a:xfrm>
            <a:off x="0" y="9120188"/>
            <a:ext cx="3170238" cy="479425"/>
          </a:xfrm>
          <a:prstGeom prst="rect">
            <a:avLst/>
          </a:prstGeom>
        </p:spPr>
        <p:txBody>
          <a:bodyPr vert="horz" lIns="91440" tIns="45720" rIns="91440" bIns="45720" rtlCol="0" anchor="b"/>
          <a:lstStyle>
            <a:lvl1pPr algn="l">
              <a:defRPr sz="1200"/>
            </a:lvl1pPr>
          </a:lstStyle>
          <a:p>
            <a:endParaRPr lang="en-US"/>
          </a:p>
        </p:txBody>
      </p:sp>
      <p:sp>
        <p:nvSpPr>
          <p:cNvPr id="7" name="Slide Number Placeholder 6"/>
          <p:cNvSpPr>
            <a:spLocks noGrp="1"/>
          </p:cNvSpPr>
          <p:nvPr>
            <p:ph type="sldNum" sz="quarter" idx="5"/>
          </p:nvPr>
        </p:nvSpPr>
        <p:spPr>
          <a:xfrm>
            <a:off x="4143375" y="9120188"/>
            <a:ext cx="3170238" cy="479425"/>
          </a:xfrm>
          <a:prstGeom prst="rect">
            <a:avLst/>
          </a:prstGeom>
        </p:spPr>
        <p:txBody>
          <a:bodyPr vert="horz" lIns="91440" tIns="45720" rIns="91440" bIns="45720" rtlCol="0" anchor="b"/>
          <a:lstStyle>
            <a:lvl1pPr algn="r">
              <a:defRPr sz="1200"/>
            </a:lvl1pPr>
          </a:lstStyle>
          <a:p>
            <a:fld id="{EFCB4A2A-29F0-41E9-BB44-01CE1A83F9DB}" type="slidenum">
              <a:rPr lang="en-US" smtClean="0"/>
              <a:pPr/>
              <a:t>‹#›</a:t>
            </a:fld>
            <a:endParaRPr lang="en-US"/>
          </a:p>
        </p:txBody>
      </p:sp>
    </p:spTree>
    <p:extLst>
      <p:ext uri="{BB962C8B-B14F-4D97-AF65-F5344CB8AC3E}">
        <p14:creationId xmlns:p14="http://schemas.microsoft.com/office/powerpoint/2010/main" val="1844593685"/>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CB4A2A-29F0-41E9-BB44-01CE1A83F9DB}" type="slidenum">
              <a:rPr lang="en-US" smtClean="0">
                <a:solidFill>
                  <a:prstClr val="black"/>
                </a:solidFill>
              </a:rPr>
              <a:pPr/>
              <a:t>1</a:t>
            </a:fld>
            <a:endParaRPr lang="en-US">
              <a:solidFill>
                <a:prstClr val="black"/>
              </a:solidFill>
            </a:endParaRPr>
          </a:p>
        </p:txBody>
      </p:sp>
    </p:spTree>
    <p:extLst>
      <p:ext uri="{BB962C8B-B14F-4D97-AF65-F5344CB8AC3E}">
        <p14:creationId xmlns:p14="http://schemas.microsoft.com/office/powerpoint/2010/main" val="1382387621"/>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CB4A2A-29F0-41E9-BB44-01CE1A83F9DB}" type="slidenum">
              <a:rPr lang="en-US" smtClean="0"/>
              <a:pPr/>
              <a:t>4</a:t>
            </a:fld>
            <a:endParaRPr lang="en-US"/>
          </a:p>
        </p:txBody>
      </p:sp>
    </p:spTree>
    <p:extLst>
      <p:ext uri="{BB962C8B-B14F-4D97-AF65-F5344CB8AC3E}">
        <p14:creationId xmlns:p14="http://schemas.microsoft.com/office/powerpoint/2010/main" val="949555583"/>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CB4A2A-29F0-41E9-BB44-01CE1A83F9DB}" type="slidenum">
              <a:rPr lang="en-US" smtClean="0"/>
              <a:pPr/>
              <a:t>6</a:t>
            </a:fld>
            <a:endParaRPr lang="en-US"/>
          </a:p>
        </p:txBody>
      </p:sp>
    </p:spTree>
    <p:extLst>
      <p:ext uri="{BB962C8B-B14F-4D97-AF65-F5344CB8AC3E}">
        <p14:creationId xmlns:p14="http://schemas.microsoft.com/office/powerpoint/2010/main" val="1206667711"/>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normAutofit/>
          </a:bodyPr>
          <a:lstStyle/>
          <a:p>
            <a:endParaRPr lang="en-US"/>
          </a:p>
        </p:txBody>
      </p:sp>
      <p:sp>
        <p:nvSpPr>
          <p:cNvPr id="4" name="Slide Number Placeholder 3"/>
          <p:cNvSpPr>
            <a:spLocks noGrp="1"/>
          </p:cNvSpPr>
          <p:nvPr>
            <p:ph type="sldNum" sz="quarter" idx="10"/>
          </p:nvPr>
        </p:nvSpPr>
        <p:spPr/>
        <p:txBody>
          <a:bodyPr/>
          <a:lstStyle/>
          <a:p>
            <a:fld id="{EFCB4A2A-29F0-41E9-BB44-01CE1A83F9DB}" type="slidenum">
              <a:rPr lang="en-US" smtClean="0"/>
              <a:pPr/>
              <a:t>8</a:t>
            </a:fld>
            <a:endParaRPr lang="en-US"/>
          </a:p>
        </p:txBody>
      </p:sp>
    </p:spTree>
    <p:extLst>
      <p:ext uri="{BB962C8B-B14F-4D97-AF65-F5344CB8AC3E}">
        <p14:creationId xmlns:p14="http://schemas.microsoft.com/office/powerpoint/2010/main" val="384917769"/>
      </p:ext>
    </p:extLst>
  </p:cSld>
  <p:clrMapOvr>
    <a:masterClrMapping/>
  </p:clrMapOvr>
</p:notes>
</file>

<file path=ppt/slideLayouts/_rels/slideLayout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2" Type="http://schemas.openxmlformats.org/officeDocument/2006/relationships/image" Target="../media/image1.jpeg"/><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Title Slide">
    <p:spTree>
      <p:nvGrpSpPr>
        <p:cNvPr id="1" name=""/>
        <p:cNvGrpSpPr/>
        <p:nvPr/>
      </p:nvGrpSpPr>
      <p:grpSpPr>
        <a:xfrm>
          <a:off x="0" y="0"/>
          <a:ext cx="0" cy="0"/>
          <a:chOff x="0" y="0"/>
          <a:chExt cx="0" cy="0"/>
        </a:xfrm>
      </p:grpSpPr>
      <p:grpSp>
        <p:nvGrpSpPr>
          <p:cNvPr id="7" name="Group 6"/>
          <p:cNvGrpSpPr/>
          <p:nvPr/>
        </p:nvGrpSpPr>
        <p:grpSpPr>
          <a:xfrm>
            <a:off x="0" y="-2308"/>
            <a:ext cx="9144000" cy="6860308"/>
            <a:chOff x="0" y="-2308"/>
            <a:chExt cx="9144000" cy="6860308"/>
          </a:xfrm>
        </p:grpSpPr>
        <p:sp>
          <p:nvSpPr>
            <p:cNvPr id="8" name="Rectangle 7"/>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9" name="Oval 8"/>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Oval 10"/>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Oval 11"/>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3" name="Oval 12"/>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ctrTitle"/>
          </p:nvPr>
        </p:nvSpPr>
        <p:spPr>
          <a:xfrm>
            <a:off x="866441" y="2222624"/>
            <a:ext cx="5917679" cy="2554758"/>
          </a:xfrm>
        </p:spPr>
        <p:txBody>
          <a:bodyPr anchor="b"/>
          <a:lstStyle>
            <a:lvl1pPr>
              <a:defRPr sz="4800"/>
            </a:lvl1pPr>
          </a:lstStyle>
          <a:p>
            <a:r>
              <a:rPr lang="en-US"/>
              <a:t>Click to edit Master title style</a:t>
            </a:r>
            <a:endParaRPr lang="en-US" dirty="0"/>
          </a:p>
        </p:txBody>
      </p:sp>
      <p:sp>
        <p:nvSpPr>
          <p:cNvPr id="3" name="Subtitle 2"/>
          <p:cNvSpPr>
            <a:spLocks noGrp="1"/>
          </p:cNvSpPr>
          <p:nvPr>
            <p:ph type="subTitle" idx="1"/>
          </p:nvPr>
        </p:nvSpPr>
        <p:spPr>
          <a:xfrm>
            <a:off x="866441" y="4777380"/>
            <a:ext cx="5917679" cy="861420"/>
          </a:xfrm>
        </p:spPr>
        <p:txBody>
          <a:bodyPr anchor="t"/>
          <a:lstStyle>
            <a:lvl1pPr marL="0" indent="0" algn="l">
              <a:buNone/>
              <a:defRPr cap="all">
                <a:solidFill>
                  <a:schemeClr val="accent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en-US"/>
              <a:t>Click to edit Master subtitle style</a:t>
            </a:r>
            <a:endParaRPr lang="en-US" dirty="0"/>
          </a:p>
        </p:txBody>
      </p:sp>
      <p:sp>
        <p:nvSpPr>
          <p:cNvPr id="4" name="Date Placeholder 3"/>
          <p:cNvSpPr>
            <a:spLocks noGrp="1"/>
          </p:cNvSpPr>
          <p:nvPr>
            <p:ph type="dt" sz="half" idx="10"/>
          </p:nvPr>
        </p:nvSpPr>
        <p:spPr>
          <a:xfrm rot="5400000">
            <a:off x="7500385" y="1828799"/>
            <a:ext cx="990599" cy="228659"/>
          </a:xfrm>
        </p:spPr>
        <p:txBody>
          <a:bodyPr anchor="t" anchorCtr="0"/>
          <a:lstStyle>
            <a:lvl1pPr algn="l">
              <a:defRPr b="0" i="0">
                <a:solidFill>
                  <a:schemeClr val="bg1"/>
                </a:solidFill>
              </a:defRPr>
            </a:lvl1pPr>
          </a:lstStyle>
          <a:p>
            <a:fld id="{A91EE5EF-FEFC-4F88-9A7A-01BF286FA3E1}" type="datetimeFigureOut">
              <a:rPr lang="en-US" smtClean="0"/>
              <a:pPr/>
              <a:t>6/21/2017</a:t>
            </a:fld>
            <a:endParaRPr lang="en-US"/>
          </a:p>
        </p:txBody>
      </p:sp>
      <p:sp>
        <p:nvSpPr>
          <p:cNvPr id="5" name="Footer Placeholder 4"/>
          <p:cNvSpPr>
            <a:spLocks noGrp="1"/>
          </p:cNvSpPr>
          <p:nvPr>
            <p:ph type="ftr" sz="quarter" idx="11"/>
          </p:nvPr>
        </p:nvSpPr>
        <p:spPr>
          <a:xfrm rot="5400000">
            <a:off x="6236209" y="3264406"/>
            <a:ext cx="3859795" cy="228660"/>
          </a:xfrm>
        </p:spPr>
        <p:txBody>
          <a:bodyPr/>
          <a:lstStyle>
            <a:lvl1pPr>
              <a:defRPr>
                <a:solidFill>
                  <a:schemeClr val="bg1"/>
                </a:solidFill>
              </a:defRPr>
            </a:lvl1pPr>
          </a:lstStyle>
          <a:p>
            <a:endParaRPr lang="en-US"/>
          </a:p>
        </p:txBody>
      </p:sp>
      <p:sp>
        <p:nvSpPr>
          <p:cNvPr id="10" name="Rectangle 9"/>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a:xfrm>
            <a:off x="7765279" y="292609"/>
            <a:ext cx="628813" cy="767687"/>
          </a:xfrm>
        </p:spPr>
        <p:txBody>
          <a:bodyPr/>
          <a:lstStyle>
            <a:lvl1pPr>
              <a:defRPr sz="2800" b="0" i="0" baseline="0">
                <a:latin typeface="+mj-lt"/>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1605175187"/>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showMasterSp="0" preserve="1">
  <p:cSld name="Panoramic Picture with Caption">
    <p:spTree>
      <p:nvGrpSpPr>
        <p:cNvPr id="1" name=""/>
        <p:cNvGrpSpPr/>
        <p:nvPr/>
      </p:nvGrpSpPr>
      <p:grpSpPr>
        <a:xfrm>
          <a:off x="0" y="0"/>
          <a:ext cx="0" cy="0"/>
          <a:chOff x="0" y="0"/>
          <a:chExt cx="0" cy="0"/>
        </a:xfrm>
      </p:grpSpPr>
      <p:grpSp>
        <p:nvGrpSpPr>
          <p:cNvPr id="11" name="Group 10"/>
          <p:cNvGrpSpPr/>
          <p:nvPr/>
        </p:nvGrpSpPr>
        <p:grpSpPr>
          <a:xfrm>
            <a:off x="0" y="-2308"/>
            <a:ext cx="9144000" cy="6860308"/>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8" name="Freeform 5"/>
            <p:cNvSpPr/>
            <p:nvPr/>
          </p:nvSpPr>
          <p:spPr bwMode="gray">
            <a:xfrm rot="10204164">
              <a:off x="426788" y="456424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9" name="Rectangle 8"/>
            <p:cNvSpPr/>
            <p:nvPr/>
          </p:nvSpPr>
          <p:spPr>
            <a:xfrm>
              <a:off x="421503" y="402165"/>
              <a:ext cx="8327939" cy="3141135"/>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0" name="Freeform 9"/>
            <p:cNvSpPr/>
            <p:nvPr/>
          </p:nvSpPr>
          <p:spPr bwMode="gray">
            <a:xfrm rot="10800000">
              <a:off x="485023" y="2670079"/>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3" y="4961453"/>
            <a:ext cx="6422002" cy="56673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866441" y="685800"/>
            <a:ext cx="6422004" cy="34290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66443" y="5528191"/>
            <a:ext cx="6422003" cy="493712"/>
          </a:xfrm>
        </p:spPr>
        <p:txBody>
          <a:bodyPr>
            <a:normAutofit/>
          </a:bodyPr>
          <a:lstStyle>
            <a:lvl1pPr marL="0" indent="0">
              <a:buNone/>
              <a:defRPr sz="12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6/21/2017</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787755795"/>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grpSp>
        <p:nvGrpSpPr>
          <p:cNvPr id="3" name="Group 2"/>
          <p:cNvGrpSpPr/>
          <p:nvPr/>
        </p:nvGrpSpPr>
        <p:grpSpPr>
          <a:xfrm>
            <a:off x="0" y="-2308"/>
            <a:ext cx="9144000" cy="6860308"/>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6" name="Oval 15"/>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2" name="Freeform 5"/>
            <p:cNvSpPr/>
            <p:nvPr/>
          </p:nvSpPr>
          <p:spPr bwMode="gray">
            <a:xfrm rot="21010068">
              <a:off x="6359946" y="2780895"/>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Rectangle 13"/>
            <p:cNvSpPr/>
            <p:nvPr/>
          </p:nvSpPr>
          <p:spPr>
            <a:xfrm>
              <a:off x="485023" y="4343399"/>
              <a:ext cx="8182128" cy="2112436"/>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15" name="Freeform 14"/>
            <p:cNvSpPr/>
            <p:nvPr/>
          </p:nvSpPr>
          <p:spPr bwMode="gray">
            <a:xfrm>
              <a:off x="485023" y="2854646"/>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2"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927100"/>
            <a:ext cx="6422004" cy="1653117"/>
          </a:xfrm>
        </p:spPr>
        <p:txBody>
          <a:bodyPr anchor="ctr"/>
          <a:lstStyle>
            <a:lvl1pPr>
              <a:defRPr sz="3600"/>
            </a:lvl1pPr>
          </a:lstStyle>
          <a:p>
            <a:r>
              <a:rPr lang="en-US"/>
              <a:t>Click to edit Master title style</a:t>
            </a:r>
            <a:endParaRPr lang="en-US" dirty="0"/>
          </a:p>
        </p:txBody>
      </p:sp>
      <p:sp>
        <p:nvSpPr>
          <p:cNvPr id="13" name="Text Placeholder 3"/>
          <p:cNvSpPr>
            <a:spLocks noGrp="1"/>
          </p:cNvSpPr>
          <p:nvPr>
            <p:ph type="body" sz="half" idx="2"/>
          </p:nvPr>
        </p:nvSpPr>
        <p:spPr>
          <a:xfrm>
            <a:off x="866441" y="3509006"/>
            <a:ext cx="6422003" cy="2515873"/>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6/21/2017</a:t>
            </a:fld>
            <a:endParaRPr lang="en-US"/>
          </a:p>
        </p:txBody>
      </p:sp>
      <p:sp>
        <p:nvSpPr>
          <p:cNvPr id="5" name="Footer Placeholder 4"/>
          <p:cNvSpPr>
            <a:spLocks noGrp="1"/>
          </p:cNvSpPr>
          <p:nvPr>
            <p:ph type="ftr" sz="quarter" idx="11"/>
          </p:nvPr>
        </p:nvSpPr>
        <p:spPr/>
        <p:txBody>
          <a:bodyPr/>
          <a:lstStyle/>
          <a:p>
            <a:endParaRPr lang="en-US"/>
          </a:p>
        </p:txBody>
      </p:sp>
      <p:sp>
        <p:nvSpPr>
          <p:cNvPr id="18" name="Rectangle 17"/>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60950686"/>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grpSp>
        <p:nvGrpSpPr>
          <p:cNvPr id="3" name="Group 2"/>
          <p:cNvGrpSpPr/>
          <p:nvPr/>
        </p:nvGrpSpPr>
        <p:grpSpPr>
          <a:xfrm>
            <a:off x="0" y="-2308"/>
            <a:ext cx="9144000" cy="6860308"/>
            <a:chOff x="0" y="-2308"/>
            <a:chExt cx="9144000" cy="6860308"/>
          </a:xfrm>
        </p:grpSpPr>
        <p:sp>
          <p:nvSpPr>
            <p:cNvPr id="13" name="Rectangle 12"/>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4" name="Oval 13"/>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9" name="Oval 18"/>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35" name="Freeform 5"/>
            <p:cNvSpPr/>
            <p:nvPr/>
          </p:nvSpPr>
          <p:spPr bwMode="gray">
            <a:xfrm rot="21010068">
              <a:off x="6359946" y="4309201"/>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36" name="Freeform 35"/>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21"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10" name="TextBox 9"/>
          <p:cNvSpPr txBox="1"/>
          <p:nvPr/>
        </p:nvSpPr>
        <p:spPr>
          <a:xfrm>
            <a:off x="644721" y="654263"/>
            <a:ext cx="601591"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11" name="TextBox 10"/>
          <p:cNvSpPr txBox="1"/>
          <p:nvPr/>
        </p:nvSpPr>
        <p:spPr>
          <a:xfrm>
            <a:off x="7227454" y="2900539"/>
            <a:ext cx="538973" cy="1323439"/>
          </a:xfrm>
          <a:prstGeom prst="rect">
            <a:avLst/>
          </a:prstGeom>
          <a:noFill/>
        </p:spPr>
        <p:txBody>
          <a:bodyPr wrap="square" rtlCol="0">
            <a:spAutoFit/>
          </a:bodyPr>
          <a:lstStyle>
            <a:defPPr>
              <a:defRPr lang="en-US"/>
            </a:defPPr>
            <a:lvl1pPr algn="r">
              <a:defRPr sz="12200" b="0" i="0">
                <a:solidFill>
                  <a:schemeClr val="accent1"/>
                </a:solidFill>
                <a:latin typeface="Arial"/>
                <a:cs typeface="Arial"/>
              </a:defRPr>
            </a:lvl1pPr>
          </a:lstStyle>
          <a:p>
            <a:pPr lvl="0"/>
            <a:r>
              <a:rPr lang="en-US" sz="8000" dirty="0"/>
              <a:t>”</a:t>
            </a:r>
          </a:p>
        </p:txBody>
      </p:sp>
      <p:sp>
        <p:nvSpPr>
          <p:cNvPr id="2" name="Title 1"/>
          <p:cNvSpPr>
            <a:spLocks noGrp="1"/>
          </p:cNvSpPr>
          <p:nvPr>
            <p:ph type="title"/>
          </p:nvPr>
        </p:nvSpPr>
        <p:spPr>
          <a:xfrm>
            <a:off x="1128059" y="914401"/>
            <a:ext cx="6160385" cy="2894878"/>
          </a:xfrm>
        </p:spPr>
        <p:txBody>
          <a:bodyPr/>
          <a:lstStyle>
            <a:lvl1pPr>
              <a:defRPr sz="3600"/>
            </a:lvl1pPr>
          </a:lstStyle>
          <a:p>
            <a:r>
              <a:rPr lang="en-US"/>
              <a:t>Click to edit Master title style</a:t>
            </a:r>
            <a:endParaRPr lang="en-US" dirty="0"/>
          </a:p>
        </p:txBody>
      </p:sp>
      <p:sp>
        <p:nvSpPr>
          <p:cNvPr id="17" name="Text Placeholder 3"/>
          <p:cNvSpPr>
            <a:spLocks noGrp="1"/>
          </p:cNvSpPr>
          <p:nvPr>
            <p:ph type="body" sz="half" idx="13"/>
          </p:nvPr>
        </p:nvSpPr>
        <p:spPr>
          <a:xfrm>
            <a:off x="1387279" y="3814473"/>
            <a:ext cx="5646142" cy="333113"/>
          </a:xfrm>
        </p:spPr>
        <p:txBody>
          <a:bodyPr>
            <a:normAutofit/>
          </a:bodyPr>
          <a:lstStyle>
            <a:lvl1pPr marL="0" indent="0">
              <a:buNone/>
              <a:defRPr lang="en-US" sz="1400" b="0" i="0" kern="1200" cap="small" dirty="0">
                <a:solidFill>
                  <a:schemeClr val="accent1"/>
                </a:solidFill>
                <a:ea typeface="+mn-ea"/>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6" name="Text Placeholder 3"/>
          <p:cNvSpPr>
            <a:spLocks noGrp="1"/>
          </p:cNvSpPr>
          <p:nvPr>
            <p:ph type="body" sz="half" idx="2"/>
          </p:nvPr>
        </p:nvSpPr>
        <p:spPr>
          <a:xfrm>
            <a:off x="866440" y="5000815"/>
            <a:ext cx="6422005" cy="1024065"/>
          </a:xfrm>
        </p:spPr>
        <p:txBody>
          <a:bodyPr anchor="ctr">
            <a:normAutofit/>
          </a:bodyPr>
          <a:lstStyle>
            <a:lvl1pPr marL="0" indent="0">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4" name="Date Placeholder 3"/>
          <p:cNvSpPr>
            <a:spLocks noGrp="1"/>
          </p:cNvSpPr>
          <p:nvPr>
            <p:ph type="dt" sz="half" idx="10"/>
          </p:nvPr>
        </p:nvSpPr>
        <p:spPr/>
        <p:txBody>
          <a:bodyPr/>
          <a:lstStyle>
            <a:lvl1pPr>
              <a:defRPr sz="900"/>
            </a:lvl1pPr>
          </a:lstStyle>
          <a:p>
            <a:fld id="{A91EE5EF-FEFC-4F88-9A7A-01BF286FA3E1}" type="datetimeFigureOut">
              <a:rPr lang="en-US" smtClean="0"/>
              <a:pPr/>
              <a:t>6/21/2017</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43" name="Rectangle 42"/>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169422687"/>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grpSp>
        <p:nvGrpSpPr>
          <p:cNvPr id="7" name="Group 6"/>
          <p:cNvGrpSpPr/>
          <p:nvPr/>
        </p:nvGrpSpPr>
        <p:grpSpPr>
          <a:xfrm>
            <a:off x="0" y="-2308"/>
            <a:ext cx="9144000" cy="6860308"/>
            <a:chOff x="0" y="-2308"/>
            <a:chExt cx="9144000" cy="6860308"/>
          </a:xfrm>
        </p:grpSpPr>
        <p:sp>
          <p:nvSpPr>
            <p:cNvPr id="10" name="Rectangle 9"/>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1" name="Freeform 5"/>
            <p:cNvSpPr/>
            <p:nvPr/>
          </p:nvSpPr>
          <p:spPr bwMode="gray">
            <a:xfrm rot="21010068">
              <a:off x="6359946" y="431124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2" name="Freeform 11"/>
            <p:cNvSpPr/>
            <p:nvPr/>
          </p:nvSpPr>
          <p:spPr bwMode="gray">
            <a:xfrm>
              <a:off x="485023" y="4381500"/>
              <a:ext cx="8182128" cy="2130508"/>
            </a:xfrm>
            <a:custGeom>
              <a:avLst/>
              <a:gdLst/>
              <a:ahLst/>
              <a:cxnLst/>
              <a:rect l="l" t="t" r="r" b="b"/>
              <a:pathLst>
                <a:path w="10000" h="9621">
                  <a:moveTo>
                    <a:pt x="0" y="0"/>
                  </a:moveTo>
                  <a:lnTo>
                    <a:pt x="0" y="2411"/>
                  </a:lnTo>
                  <a:lnTo>
                    <a:pt x="0" y="9586"/>
                  </a:lnTo>
                  <a:lnTo>
                    <a:pt x="0" y="9621"/>
                  </a:lnTo>
                  <a:lnTo>
                    <a:pt x="10000" y="9585"/>
                  </a:lnTo>
                  <a:cubicBezTo>
                    <a:pt x="9997" y="8144"/>
                    <a:pt x="10003" y="9571"/>
                    <a:pt x="10000" y="9586"/>
                  </a:cubicBezTo>
                  <a:cubicBezTo>
                    <a:pt x="9997" y="7194"/>
                    <a:pt x="9993" y="4803"/>
                    <a:pt x="9990" y="2411"/>
                  </a:cubicBezTo>
                  <a:lnTo>
                    <a:pt x="9990" y="0"/>
                  </a:lnTo>
                  <a:lnTo>
                    <a:pt x="9990" y="0"/>
                  </a:lnTo>
                  <a:lnTo>
                    <a:pt x="9534" y="253"/>
                  </a:lnTo>
                  <a:lnTo>
                    <a:pt x="9084" y="477"/>
                  </a:lnTo>
                  <a:lnTo>
                    <a:pt x="8628" y="669"/>
                  </a:lnTo>
                  <a:lnTo>
                    <a:pt x="8177" y="847"/>
                  </a:lnTo>
                  <a:lnTo>
                    <a:pt x="7726" y="984"/>
                  </a:lnTo>
                  <a:lnTo>
                    <a:pt x="7279" y="1087"/>
                  </a:lnTo>
                  <a:lnTo>
                    <a:pt x="6832" y="1176"/>
                  </a:lnTo>
                  <a:lnTo>
                    <a:pt x="6393" y="1236"/>
                  </a:lnTo>
                  <a:lnTo>
                    <a:pt x="5962" y="1279"/>
                  </a:lnTo>
                  <a:lnTo>
                    <a:pt x="5534" y="1294"/>
                  </a:lnTo>
                  <a:lnTo>
                    <a:pt x="5120" y="1294"/>
                  </a:lnTo>
                  <a:lnTo>
                    <a:pt x="4709" y="1294"/>
                  </a:lnTo>
                  <a:lnTo>
                    <a:pt x="4311" y="1266"/>
                  </a:lnTo>
                  <a:lnTo>
                    <a:pt x="3923" y="1221"/>
                  </a:lnTo>
                  <a:lnTo>
                    <a:pt x="3548" y="1161"/>
                  </a:lnTo>
                  <a:lnTo>
                    <a:pt x="3187" y="1101"/>
                  </a:lnTo>
                  <a:lnTo>
                    <a:pt x="2840" y="1026"/>
                  </a:lnTo>
                  <a:lnTo>
                    <a:pt x="2505" y="954"/>
                  </a:lnTo>
                  <a:lnTo>
                    <a:pt x="2192" y="865"/>
                  </a:lnTo>
                  <a:lnTo>
                    <a:pt x="1889" y="775"/>
                  </a:lnTo>
                  <a:lnTo>
                    <a:pt x="1346" y="579"/>
                  </a:lnTo>
                  <a:lnTo>
                    <a:pt x="882" y="400"/>
                  </a:lnTo>
                  <a:lnTo>
                    <a:pt x="511" y="253"/>
                  </a:lnTo>
                  <a:lnTo>
                    <a:pt x="234" y="118"/>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057399"/>
            <a:ext cx="6422004" cy="2095501"/>
          </a:xfrm>
        </p:spPr>
        <p:txBody>
          <a:bodyPr anchor="b"/>
          <a:lstStyle>
            <a:lvl1pPr algn="l">
              <a:defRPr sz="4000" b="0" cap="none"/>
            </a:lvl1pPr>
          </a:lstStyle>
          <a:p>
            <a:r>
              <a:rPr lang="en-US"/>
              <a:t>Click to edit Master title style</a:t>
            </a:r>
            <a:endParaRPr lang="en-US" dirty="0"/>
          </a:p>
        </p:txBody>
      </p:sp>
      <p:sp>
        <p:nvSpPr>
          <p:cNvPr id="3" name="Text Placeholder 2"/>
          <p:cNvSpPr>
            <a:spLocks noGrp="1"/>
          </p:cNvSpPr>
          <p:nvPr>
            <p:ph type="body" idx="1"/>
          </p:nvPr>
        </p:nvSpPr>
        <p:spPr>
          <a:xfrm>
            <a:off x="866441" y="5159399"/>
            <a:ext cx="6422004" cy="860400"/>
          </a:xfrm>
        </p:spPr>
        <p:txBody>
          <a:bodyPr anchor="t"/>
          <a:lstStyle>
            <a:lvl1pPr marL="0" indent="0" algn="l">
              <a:buNone/>
              <a:defRPr sz="2000" cap="none">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6/21/2017</a:t>
            </a:fld>
            <a:endParaRPr lang="en-US"/>
          </a:p>
        </p:txBody>
      </p:sp>
      <p:sp>
        <p:nvSpPr>
          <p:cNvPr id="5" name="Footer Placeholder 4"/>
          <p:cNvSpPr>
            <a:spLocks noGrp="1"/>
          </p:cNvSpPr>
          <p:nvPr>
            <p:ph type="ftr" sz="quarter" idx="11"/>
          </p:nvPr>
        </p:nvSpPr>
        <p:spPr/>
        <p:txBody>
          <a:bodyPr/>
          <a:lstStyle/>
          <a:p>
            <a:endParaRPr lang="en-US"/>
          </a:p>
        </p:txBody>
      </p:sp>
      <p:sp>
        <p:nvSpPr>
          <p:cNvPr id="15" name="Rectangle 14"/>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772475899"/>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2" name="Title 1"/>
          <p:cNvSpPr>
            <a:spLocks noGrp="1"/>
          </p:cNvSpPr>
          <p:nvPr>
            <p:ph type="title"/>
          </p:nvPr>
        </p:nvSpPr>
        <p:spPr>
          <a:xfrm>
            <a:off x="868884" y="927101"/>
            <a:ext cx="6423592" cy="709864"/>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8884" y="2489199"/>
            <a:ext cx="2310988"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2" name="Text Placeholder 3"/>
          <p:cNvSpPr>
            <a:spLocks noGrp="1"/>
          </p:cNvSpPr>
          <p:nvPr>
            <p:ph type="body" sz="half" idx="15"/>
          </p:nvPr>
        </p:nvSpPr>
        <p:spPr>
          <a:xfrm>
            <a:off x="868884" y="3147164"/>
            <a:ext cx="2310988" cy="2877715"/>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08471" y="2489201"/>
            <a:ext cx="2326750"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3" name="Text Placeholder 3"/>
          <p:cNvSpPr>
            <a:spLocks noGrp="1"/>
          </p:cNvSpPr>
          <p:nvPr>
            <p:ph type="body" sz="half" idx="16"/>
          </p:nvPr>
        </p:nvSpPr>
        <p:spPr>
          <a:xfrm>
            <a:off x="3408472" y="3147164"/>
            <a:ext cx="2326750" cy="2888366"/>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63820" y="2489200"/>
            <a:ext cx="2313740" cy="657961"/>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4" name="Text Placeholder 3"/>
          <p:cNvSpPr>
            <a:spLocks noGrp="1"/>
          </p:cNvSpPr>
          <p:nvPr>
            <p:ph type="body" sz="half" idx="17"/>
          </p:nvPr>
        </p:nvSpPr>
        <p:spPr>
          <a:xfrm>
            <a:off x="5963820" y="3147162"/>
            <a:ext cx="2313739" cy="2888368"/>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19" name="Straight Connector 18"/>
          <p:cNvCxnSpPr/>
          <p:nvPr/>
        </p:nvCxnSpPr>
        <p:spPr>
          <a:xfrm>
            <a:off x="3294530"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0" name="Straight Connector 19"/>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91EE5EF-FEFC-4F88-9A7A-01BF286FA3E1}" type="datetimeFigureOut">
              <a:rPr lang="en-US" smtClean="0"/>
              <a:pPr/>
              <a:t>6/21/2017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97048150"/>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2" name="Title 1"/>
          <p:cNvSpPr>
            <a:spLocks noGrp="1"/>
          </p:cNvSpPr>
          <p:nvPr>
            <p:ph type="title"/>
          </p:nvPr>
        </p:nvSpPr>
        <p:spPr>
          <a:xfrm>
            <a:off x="866441" y="936973"/>
            <a:ext cx="6423592" cy="699992"/>
          </a:xfrm>
        </p:spPr>
        <p:txBody>
          <a:bodyPr/>
          <a:lstStyle>
            <a:lvl1pPr>
              <a:defRPr sz="3200"/>
            </a:lvl1pPr>
          </a:lstStyle>
          <a:p>
            <a:r>
              <a:rPr lang="en-US"/>
              <a:t>Click to edit Master title style</a:t>
            </a:r>
            <a:endParaRPr lang="en-US" dirty="0"/>
          </a:p>
        </p:txBody>
      </p:sp>
      <p:sp>
        <p:nvSpPr>
          <p:cNvPr id="3" name="Text Placeholder 2"/>
          <p:cNvSpPr>
            <a:spLocks noGrp="1"/>
          </p:cNvSpPr>
          <p:nvPr>
            <p:ph type="body" idx="1"/>
          </p:nvPr>
        </p:nvSpPr>
        <p:spPr>
          <a:xfrm>
            <a:off x="866439" y="4188546"/>
            <a:ext cx="2314064" cy="649011"/>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29" name="Picture Placeholder 2"/>
          <p:cNvSpPr>
            <a:spLocks noGrp="1" noChangeAspect="1"/>
          </p:cNvSpPr>
          <p:nvPr>
            <p:ph type="pic" idx="15"/>
          </p:nvPr>
        </p:nvSpPr>
        <p:spPr>
          <a:xfrm>
            <a:off x="1021261" y="2489200"/>
            <a:ext cx="2012937"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3" name="Text Placeholder 3"/>
          <p:cNvSpPr>
            <a:spLocks noGrp="1"/>
          </p:cNvSpPr>
          <p:nvPr>
            <p:ph type="body" sz="half" idx="18"/>
          </p:nvPr>
        </p:nvSpPr>
        <p:spPr>
          <a:xfrm>
            <a:off x="866438" y="4837558"/>
            <a:ext cx="2309280" cy="1187322"/>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Text Placeholder 4"/>
          <p:cNvSpPr>
            <a:spLocks noGrp="1"/>
          </p:cNvSpPr>
          <p:nvPr>
            <p:ph type="body" sz="quarter" idx="3"/>
          </p:nvPr>
        </p:nvSpPr>
        <p:spPr>
          <a:xfrm>
            <a:off x="3404317" y="4188546"/>
            <a:ext cx="2330903"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0" name="Picture Placeholder 2"/>
          <p:cNvSpPr>
            <a:spLocks noGrp="1" noChangeAspect="1"/>
          </p:cNvSpPr>
          <p:nvPr>
            <p:ph type="pic" idx="16"/>
          </p:nvPr>
        </p:nvSpPr>
        <p:spPr>
          <a:xfrm>
            <a:off x="3550622" y="2489200"/>
            <a:ext cx="2025182"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4" name="Text Placeholder 3"/>
          <p:cNvSpPr>
            <a:spLocks noGrp="1"/>
          </p:cNvSpPr>
          <p:nvPr>
            <p:ph type="body" sz="half" idx="19"/>
          </p:nvPr>
        </p:nvSpPr>
        <p:spPr>
          <a:xfrm>
            <a:off x="3404317" y="4846509"/>
            <a:ext cx="2330904" cy="1178372"/>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14" name="Text Placeholder 4"/>
          <p:cNvSpPr>
            <a:spLocks noGrp="1"/>
          </p:cNvSpPr>
          <p:nvPr>
            <p:ph type="body" sz="quarter" idx="13"/>
          </p:nvPr>
        </p:nvSpPr>
        <p:spPr>
          <a:xfrm>
            <a:off x="5963820" y="4184814"/>
            <a:ext cx="2299492" cy="657962"/>
          </a:xfrm>
        </p:spPr>
        <p:txBody>
          <a:bodyPr anchor="b">
            <a:noAutofit/>
          </a:bodyPr>
          <a:lstStyle>
            <a:lvl1pPr marL="0" indent="0">
              <a:buNone/>
              <a:defRPr sz="20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31" name="Picture Placeholder 2"/>
          <p:cNvSpPr>
            <a:spLocks noGrp="1" noChangeAspect="1"/>
          </p:cNvSpPr>
          <p:nvPr>
            <p:ph type="pic" idx="17"/>
          </p:nvPr>
        </p:nvSpPr>
        <p:spPr>
          <a:xfrm>
            <a:off x="6104945" y="2489200"/>
            <a:ext cx="2018839" cy="1447342"/>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27" name="Text Placeholder 3"/>
          <p:cNvSpPr>
            <a:spLocks noGrp="1"/>
          </p:cNvSpPr>
          <p:nvPr>
            <p:ph type="body" sz="half" idx="20"/>
          </p:nvPr>
        </p:nvSpPr>
        <p:spPr>
          <a:xfrm>
            <a:off x="5963820" y="4846510"/>
            <a:ext cx="2299492" cy="1189020"/>
          </a:xfrm>
        </p:spPr>
        <p:txBody>
          <a:bodyPr anchor="t">
            <a:normAutofit/>
          </a:bodyPr>
          <a:lstStyle>
            <a:lvl1pPr marL="0" indent="0">
              <a:buNone/>
              <a:defRPr sz="12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cxnSp>
        <p:nvCxnSpPr>
          <p:cNvPr id="21" name="Straight Connector 20"/>
          <p:cNvCxnSpPr/>
          <p:nvPr/>
        </p:nvCxnSpPr>
        <p:spPr>
          <a:xfrm>
            <a:off x="3290019"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cxnSp>
        <p:nvCxnSpPr>
          <p:cNvPr id="22" name="Straight Connector 21"/>
          <p:cNvCxnSpPr/>
          <p:nvPr/>
        </p:nvCxnSpPr>
        <p:spPr>
          <a:xfrm>
            <a:off x="5849521" y="2489201"/>
            <a:ext cx="0" cy="3546328"/>
          </a:xfrm>
          <a:prstGeom prst="line">
            <a:avLst/>
          </a:prstGeom>
          <a:ln w="12700" cmpd="sng">
            <a:solidFill>
              <a:schemeClr val="accent1">
                <a:alpha val="40000"/>
              </a:schemeClr>
            </a:solidFill>
          </a:ln>
        </p:spPr>
        <p:style>
          <a:lnRef idx="2">
            <a:schemeClr val="accent1"/>
          </a:lnRef>
          <a:fillRef idx="0">
            <a:schemeClr val="accent1"/>
          </a:fillRef>
          <a:effectRef idx="1">
            <a:schemeClr val="accent1"/>
          </a:effectRef>
          <a:fontRef idx="minor">
            <a:schemeClr val="tx1"/>
          </a:fontRef>
        </p:style>
      </p:cxnSp>
      <p:sp>
        <p:nvSpPr>
          <p:cNvPr id="7" name="Date Placeholder 6"/>
          <p:cNvSpPr>
            <a:spLocks noGrp="1"/>
          </p:cNvSpPr>
          <p:nvPr>
            <p:ph type="dt" sz="half" idx="10"/>
          </p:nvPr>
        </p:nvSpPr>
        <p:spPr/>
        <p:txBody>
          <a:bodyPr/>
          <a:lstStyle/>
          <a:p>
            <a:fld id="{A91EE5EF-FEFC-4F88-9A7A-01BF286FA3E1}" type="datetimeFigureOut">
              <a:rPr lang="en-US" smtClean="0"/>
              <a:pPr/>
              <a:t>6/21/2017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652073381"/>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en-US" dirty="0"/>
          </a:p>
        </p:txBody>
      </p:sp>
      <p:sp>
        <p:nvSpPr>
          <p:cNvPr id="3" name="Vertical Text Placeholder 2"/>
          <p:cNvSpPr>
            <a:spLocks noGrp="1"/>
          </p:cNvSpPr>
          <p:nvPr>
            <p:ph type="body" orient="vert" idx="1"/>
          </p:nvPr>
        </p:nvSpPr>
        <p:spPr>
          <a:xfrm>
            <a:off x="866441" y="2489200"/>
            <a:ext cx="6343201" cy="3530600"/>
          </a:xfrm>
        </p:spPr>
        <p:txBody>
          <a:bodyPr vert="eaVert" anchor="t" anchorCtr="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6/21/2017</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014436023"/>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grpSp>
        <p:nvGrpSpPr>
          <p:cNvPr id="10" name="Group 9"/>
          <p:cNvGrpSpPr/>
          <p:nvPr/>
        </p:nvGrpSpPr>
        <p:grpSpPr>
          <a:xfrm>
            <a:off x="0" y="-2308"/>
            <a:ext cx="9144000" cy="6860308"/>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4966650">
              <a:off x="4673046" y="5107506"/>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414867" y="402165"/>
              <a:ext cx="4610565"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5400000">
              <a:off x="1299309"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Vertical Title 1"/>
          <p:cNvSpPr>
            <a:spLocks noGrp="1"/>
          </p:cNvSpPr>
          <p:nvPr>
            <p:ph type="title" orient="vert"/>
          </p:nvPr>
        </p:nvSpPr>
        <p:spPr>
          <a:xfrm>
            <a:off x="6168970" y="1447799"/>
            <a:ext cx="1119474" cy="4571999"/>
          </a:xfrm>
        </p:spPr>
        <p:txBody>
          <a:bodyPr vert="eaVert" anchor="b" anchorCtr="0"/>
          <a:lstStyle/>
          <a:p>
            <a:r>
              <a:rPr lang="en-US"/>
              <a:t>Click to edit Master title style</a:t>
            </a:r>
            <a:endParaRPr lang="en-US" dirty="0"/>
          </a:p>
        </p:txBody>
      </p:sp>
      <p:sp>
        <p:nvSpPr>
          <p:cNvPr id="3" name="Vertical Text Placeholder 2"/>
          <p:cNvSpPr>
            <a:spLocks noGrp="1"/>
          </p:cNvSpPr>
          <p:nvPr>
            <p:ph type="body" orient="vert" idx="1"/>
          </p:nvPr>
        </p:nvSpPr>
        <p:spPr>
          <a:xfrm>
            <a:off x="848235" y="1447799"/>
            <a:ext cx="4435439" cy="4571999"/>
          </a:xfrm>
        </p:spPr>
        <p:txBody>
          <a:bodyPr vert="eaVert" ancho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6/21/2017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856705441"/>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Date Placeholder 3"/>
          <p:cNvSpPr>
            <a:spLocks noGrp="1"/>
          </p:cNvSpPr>
          <p:nvPr>
            <p:ph type="dt" sz="half" idx="10"/>
          </p:nvPr>
        </p:nvSpPr>
        <p:spPr/>
        <p:txBody>
          <a:bodyPr/>
          <a:lstStyle/>
          <a:p>
            <a:fld id="{A91EE5EF-FEFC-4F88-9A7A-01BF286FA3E1}" type="datetimeFigureOut">
              <a:rPr lang="en-US" smtClean="0"/>
              <a:pPr/>
              <a:t>6/21/2017</a:t>
            </a:fld>
            <a:endParaRPr lang="en-US"/>
          </a:p>
        </p:txBody>
      </p:sp>
      <p:sp>
        <p:nvSpPr>
          <p:cNvPr id="5" name="Footer Placeholder 4"/>
          <p:cNvSpPr>
            <a:spLocks noGrp="1"/>
          </p:cNvSpPr>
          <p:nvPr>
            <p:ph type="ftr" sz="quarter" idx="11"/>
          </p:nvPr>
        </p:nvSpPr>
        <p:spPr/>
        <p:txBody>
          <a:bodyPr/>
          <a:lstStyle>
            <a:lvl1pPr>
              <a:defRPr sz="900"/>
            </a:lvl1pPr>
          </a:lstStyle>
          <a:p>
            <a:endParaRPr lang="en-US"/>
          </a:p>
        </p:txBody>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072629633"/>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grpSp>
        <p:nvGrpSpPr>
          <p:cNvPr id="10" name="Group 9"/>
          <p:cNvGrpSpPr/>
          <p:nvPr/>
        </p:nvGrpSpPr>
        <p:grpSpPr>
          <a:xfrm>
            <a:off x="0" y="-2308"/>
            <a:ext cx="9144000" cy="6860308"/>
            <a:chOff x="0" y="-2308"/>
            <a:chExt cx="9144000" cy="6860308"/>
          </a:xfrm>
        </p:grpSpPr>
        <p:sp>
          <p:nvSpPr>
            <p:cNvPr id="11" name="Rectangle 10"/>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2" name="Oval 1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4" name="Oval 13"/>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9" name="Freeform 5"/>
            <p:cNvSpPr/>
            <p:nvPr/>
          </p:nvSpPr>
          <p:spPr bwMode="gray">
            <a:xfrm rot="15687606">
              <a:off x="3320102"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7" name="Rectangle 6"/>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8" name="Freeform 7"/>
            <p:cNvSpPr/>
            <p:nvPr/>
          </p:nvSpPr>
          <p:spPr bwMode="gray">
            <a:xfrm rot="16200000">
              <a:off x="3105027"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8"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1" y="2257588"/>
            <a:ext cx="3101765" cy="3020343"/>
          </a:xfrm>
        </p:spPr>
        <p:txBody>
          <a:bodyPr anchor="ctr"/>
          <a:lstStyle>
            <a:lvl1pPr algn="l">
              <a:defRPr sz="3200" b="0" cap="none"/>
            </a:lvl1pPr>
          </a:lstStyle>
          <a:p>
            <a:r>
              <a:rPr lang="en-US"/>
              <a:t>Click to edit Master title style</a:t>
            </a:r>
            <a:endParaRPr lang="en-US" dirty="0"/>
          </a:p>
        </p:txBody>
      </p:sp>
      <p:sp>
        <p:nvSpPr>
          <p:cNvPr id="3" name="Text Placeholder 2"/>
          <p:cNvSpPr>
            <a:spLocks noGrp="1"/>
          </p:cNvSpPr>
          <p:nvPr>
            <p:ph type="body" idx="1"/>
          </p:nvPr>
        </p:nvSpPr>
        <p:spPr>
          <a:xfrm>
            <a:off x="5119261" y="2257588"/>
            <a:ext cx="3054653" cy="3020343"/>
          </a:xfrm>
        </p:spPr>
        <p:txBody>
          <a:bodyPr anchor="ctr"/>
          <a:lstStyle>
            <a:lvl1pPr marL="0" indent="0" algn="l">
              <a:buNone/>
              <a:defRPr sz="2000" cap="all">
                <a:solidFill>
                  <a:schemeClr val="accent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A91EE5EF-FEFC-4F88-9A7A-01BF286FA3E1}" type="datetimeFigureOut">
              <a:rPr lang="en-US" smtClean="0"/>
              <a:pPr/>
              <a:t>6/21/2017</a:t>
            </a:fld>
            <a:endParaRPr lang="en-US"/>
          </a:p>
        </p:txBody>
      </p:sp>
      <p:sp>
        <p:nvSpPr>
          <p:cNvPr id="5" name="Footer Placeholder 4"/>
          <p:cNvSpPr>
            <a:spLocks noGrp="1"/>
          </p:cNvSpPr>
          <p:nvPr>
            <p:ph type="ftr" sz="quarter" idx="11"/>
          </p:nvPr>
        </p:nvSpPr>
        <p:spPr/>
        <p:txBody>
          <a:bodyPr/>
          <a:lstStyle/>
          <a:p>
            <a:endParaRPr lang="en-US"/>
          </a:p>
        </p:txBody>
      </p:sp>
      <p:sp>
        <p:nvSpPr>
          <p:cNvPr id="13" name="Rectangle 12"/>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146530236"/>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Content Placeholder 2"/>
          <p:cNvSpPr>
            <a:spLocks noGrp="1"/>
          </p:cNvSpPr>
          <p:nvPr>
            <p:ph sz="half" idx="1"/>
          </p:nvPr>
        </p:nvSpPr>
        <p:spPr>
          <a:xfrm>
            <a:off x="866440" y="2489199"/>
            <a:ext cx="3636980" cy="3530604"/>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Content Placeholder 3"/>
          <p:cNvSpPr>
            <a:spLocks noGrp="1"/>
          </p:cNvSpPr>
          <p:nvPr>
            <p:ph sz="half" idx="2"/>
          </p:nvPr>
        </p:nvSpPr>
        <p:spPr>
          <a:xfrm>
            <a:off x="4640580" y="2489199"/>
            <a:ext cx="3636981" cy="353060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Date Placeholder 4"/>
          <p:cNvSpPr>
            <a:spLocks noGrp="1"/>
          </p:cNvSpPr>
          <p:nvPr>
            <p:ph type="dt" sz="half" idx="10"/>
          </p:nvPr>
        </p:nvSpPr>
        <p:spPr/>
        <p:txBody>
          <a:bodyPr/>
          <a:lstStyle/>
          <a:p>
            <a:fld id="{A91EE5EF-FEFC-4F88-9A7A-01BF286FA3E1}" type="datetimeFigureOut">
              <a:rPr lang="en-US" smtClean="0"/>
              <a:pPr/>
              <a:t>6/21/2017</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4135420826"/>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lvl1pPr>
              <a:defRPr/>
            </a:lvl1pPr>
          </a:lstStyle>
          <a:p>
            <a:r>
              <a:rPr lang="en-US"/>
              <a:t>Click to edit Master title style</a:t>
            </a:r>
            <a:endParaRPr lang="en-US" dirty="0"/>
          </a:p>
        </p:txBody>
      </p:sp>
      <p:sp>
        <p:nvSpPr>
          <p:cNvPr id="3" name="Text Placeholder 2"/>
          <p:cNvSpPr>
            <a:spLocks noGrp="1"/>
          </p:cNvSpPr>
          <p:nvPr>
            <p:ph type="body" idx="1"/>
          </p:nvPr>
        </p:nvSpPr>
        <p:spPr>
          <a:xfrm>
            <a:off x="866440" y="2489200"/>
            <a:ext cx="3636979"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66441" y="3248490"/>
            <a:ext cx="3636978" cy="2771311"/>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Text Placeholder 4"/>
          <p:cNvSpPr>
            <a:spLocks noGrp="1"/>
          </p:cNvSpPr>
          <p:nvPr>
            <p:ph type="body" sz="quarter" idx="3"/>
          </p:nvPr>
        </p:nvSpPr>
        <p:spPr>
          <a:xfrm>
            <a:off x="4640581" y="2489200"/>
            <a:ext cx="3636980" cy="759290"/>
          </a:xfrm>
        </p:spPr>
        <p:txBody>
          <a:bodyPr anchor="b">
            <a:noAutofit/>
          </a:bodyPr>
          <a:lstStyle>
            <a:lvl1pPr marL="0" indent="0">
              <a:buNone/>
              <a:defRPr sz="24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4640581" y="3248490"/>
            <a:ext cx="3636979" cy="2771312"/>
          </a:xfrm>
        </p:spPr>
        <p:txBody>
          <a:bodyP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7" name="Date Placeholder 6"/>
          <p:cNvSpPr>
            <a:spLocks noGrp="1"/>
          </p:cNvSpPr>
          <p:nvPr>
            <p:ph type="dt" sz="half" idx="10"/>
          </p:nvPr>
        </p:nvSpPr>
        <p:spPr/>
        <p:txBody>
          <a:bodyPr/>
          <a:lstStyle/>
          <a:p>
            <a:fld id="{A91EE5EF-FEFC-4F88-9A7A-01BF286FA3E1}" type="datetimeFigureOut">
              <a:rPr lang="en-US" smtClean="0"/>
              <a:pPr/>
              <a:t>6/21/2017</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335430438"/>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nchor="ctr"/>
          <a:lstStyle/>
          <a:p>
            <a:r>
              <a:rPr lang="en-US"/>
              <a:t>Click to edit Master title style</a:t>
            </a:r>
            <a:endParaRPr lang="en-US" dirty="0"/>
          </a:p>
        </p:txBody>
      </p:sp>
      <p:sp>
        <p:nvSpPr>
          <p:cNvPr id="3" name="Date Placeholder 2"/>
          <p:cNvSpPr>
            <a:spLocks noGrp="1"/>
          </p:cNvSpPr>
          <p:nvPr>
            <p:ph type="dt" sz="half" idx="10"/>
          </p:nvPr>
        </p:nvSpPr>
        <p:spPr/>
        <p:txBody>
          <a:bodyPr/>
          <a:lstStyle/>
          <a:p>
            <a:fld id="{A91EE5EF-FEFC-4F88-9A7A-01BF286FA3E1}" type="datetimeFigureOut">
              <a:rPr lang="en-US" smtClean="0"/>
              <a:pPr/>
              <a:t>6/21/2017</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980787632"/>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A91EE5EF-FEFC-4F88-9A7A-01BF286FA3E1}" type="datetimeFigureOut">
              <a:rPr lang="en-US" smtClean="0"/>
              <a:pPr/>
              <a:t>6/21/2017</a:t>
            </a:fld>
            <a:endParaRPr lang="en-US"/>
          </a:p>
        </p:txBody>
      </p:sp>
      <p:sp>
        <p:nvSpPr>
          <p:cNvPr id="3" name="Footer Placeholder 2"/>
          <p:cNvSpPr>
            <a:spLocks noGrp="1"/>
          </p:cNvSpPr>
          <p:nvPr>
            <p:ph type="ftr" sz="quarter" idx="11"/>
          </p:nvPr>
        </p:nvSpPr>
        <p:spPr/>
        <p:txBody>
          <a:bodyPr/>
          <a:lstStyle/>
          <a:p>
            <a:endParaRPr lang="en-US"/>
          </a:p>
        </p:txBody>
      </p:sp>
      <p:sp>
        <p:nvSpPr>
          <p:cNvPr id="7" name="Rectangle 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4" name="Slide Number Placeholder 3"/>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1137225436"/>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Content with Caption">
    <p:spTree>
      <p:nvGrpSpPr>
        <p:cNvPr id="1" name=""/>
        <p:cNvGrpSpPr/>
        <p:nvPr/>
      </p:nvGrpSpPr>
      <p:grpSpPr>
        <a:xfrm>
          <a:off x="0" y="0"/>
          <a:ext cx="0" cy="0"/>
          <a:chOff x="0" y="0"/>
          <a:chExt cx="0" cy="0"/>
        </a:xfrm>
      </p:grpSpPr>
      <p:grpSp>
        <p:nvGrpSpPr>
          <p:cNvPr id="11" name="Group 10"/>
          <p:cNvGrpSpPr/>
          <p:nvPr/>
        </p:nvGrpSpPr>
        <p:grpSpPr>
          <a:xfrm>
            <a:off x="0" y="-2308"/>
            <a:ext cx="9144000" cy="6860308"/>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2769747"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548536"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0" y="1497437"/>
            <a:ext cx="2712589" cy="1447800"/>
          </a:xfrm>
        </p:spPr>
        <p:txBody>
          <a:bodyPr anchor="b"/>
          <a:lstStyle>
            <a:lvl1pPr algn="l">
              <a:defRPr sz="2400" b="0"/>
            </a:lvl1pPr>
          </a:lstStyle>
          <a:p>
            <a:r>
              <a:rPr lang="en-US"/>
              <a:t>Click to edit Master title style</a:t>
            </a:r>
            <a:endParaRPr lang="en-US" dirty="0"/>
          </a:p>
        </p:txBody>
      </p:sp>
      <p:sp>
        <p:nvSpPr>
          <p:cNvPr id="3" name="Content Placeholder 2"/>
          <p:cNvSpPr>
            <a:spLocks noGrp="1"/>
          </p:cNvSpPr>
          <p:nvPr>
            <p:ph idx="1"/>
          </p:nvPr>
        </p:nvSpPr>
        <p:spPr>
          <a:xfrm>
            <a:off x="4568927" y="1452881"/>
            <a:ext cx="3632850" cy="4572000"/>
          </a:xfrm>
        </p:spPr>
        <p:txBody>
          <a:bodyPr anchor="ctr">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4" name="Text Placeholder 3"/>
          <p:cNvSpPr>
            <a:spLocks noGrp="1"/>
          </p:cNvSpPr>
          <p:nvPr>
            <p:ph type="body" sz="half" idx="2"/>
          </p:nvPr>
        </p:nvSpPr>
        <p:spPr>
          <a:xfrm>
            <a:off x="866441" y="3086844"/>
            <a:ext cx="2712590" cy="2925413"/>
          </a:xfrm>
        </p:spPr>
        <p:txBody>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6/21/2017</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2140198442"/>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Picture with Caption">
    <p:spTree>
      <p:nvGrpSpPr>
        <p:cNvPr id="1" name=""/>
        <p:cNvGrpSpPr/>
        <p:nvPr/>
      </p:nvGrpSpPr>
      <p:grpSpPr>
        <a:xfrm>
          <a:off x="0" y="0"/>
          <a:ext cx="0" cy="0"/>
          <a:chOff x="0" y="0"/>
          <a:chExt cx="0" cy="0"/>
        </a:xfrm>
      </p:grpSpPr>
      <p:grpSp>
        <p:nvGrpSpPr>
          <p:cNvPr id="11" name="Group 10"/>
          <p:cNvGrpSpPr/>
          <p:nvPr/>
        </p:nvGrpSpPr>
        <p:grpSpPr>
          <a:xfrm>
            <a:off x="0" y="-2308"/>
            <a:ext cx="9144000" cy="6860308"/>
            <a:chOff x="0" y="-2308"/>
            <a:chExt cx="9144000" cy="6860308"/>
          </a:xfrm>
        </p:grpSpPr>
        <p:sp>
          <p:nvSpPr>
            <p:cNvPr id="12" name="Rectangle 11"/>
            <p:cNvSpPr/>
            <p:nvPr/>
          </p:nvSpPr>
          <p:spPr>
            <a:xfrm>
              <a:off x="0" y="0"/>
              <a:ext cx="9144000" cy="6858000"/>
            </a:xfrm>
            <a:prstGeom prst="rect">
              <a:avLst/>
            </a:prstGeom>
            <a:blipFill>
              <a:blip r:embed="rId2">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13" name="Oval 12"/>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5" name="Oval 14"/>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6" name="Oval 15"/>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7" name="Oval 16"/>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Oval 17"/>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0" name="Freeform 5"/>
            <p:cNvSpPr/>
            <p:nvPr/>
          </p:nvSpPr>
          <p:spPr bwMode="gray">
            <a:xfrm rot="15687606">
              <a:off x="3074559" y="145837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8" name="Rectangle 7"/>
            <p:cNvSpPr/>
            <p:nvPr/>
          </p:nvSpPr>
          <p:spPr>
            <a:xfrm>
              <a:off x="5283673" y="402165"/>
              <a:ext cx="3465769" cy="6053670"/>
            </a:xfrm>
            <a:prstGeom prst="rect">
              <a:avLst/>
            </a:prstGeom>
            <a:solidFill>
              <a:schemeClr val="bg1"/>
            </a:solidFill>
            <a:ln>
              <a:noFill/>
            </a:ln>
            <a:effectLst/>
          </p:spPr>
          <p:style>
            <a:lnRef idx="1">
              <a:schemeClr val="accent1"/>
            </a:lnRef>
            <a:fillRef idx="3">
              <a:schemeClr val="accent1"/>
            </a:fillRef>
            <a:effectRef idx="2">
              <a:schemeClr val="accent1"/>
            </a:effectRef>
            <a:fontRef idx="minor">
              <a:schemeClr val="lt1"/>
            </a:fontRef>
          </p:style>
        </p:sp>
        <p:sp>
          <p:nvSpPr>
            <p:cNvPr id="9" name="Freeform 8"/>
            <p:cNvSpPr/>
            <p:nvPr/>
          </p:nvSpPr>
          <p:spPr bwMode="gray">
            <a:xfrm rot="16200000">
              <a:off x="2852610" y="1765596"/>
              <a:ext cx="5995993" cy="3326809"/>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9"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1"/>
          <p:cNvSpPr>
            <a:spLocks noGrp="1"/>
          </p:cNvSpPr>
          <p:nvPr>
            <p:ph type="title"/>
          </p:nvPr>
        </p:nvSpPr>
        <p:spPr>
          <a:xfrm>
            <a:off x="866442" y="1362190"/>
            <a:ext cx="2987087" cy="1574808"/>
          </a:xfrm>
        </p:spPr>
        <p:txBody>
          <a:bodyPr anchor="b">
            <a:normAutofit/>
          </a:bodyPr>
          <a:lstStyle>
            <a:lvl1pPr algn="l">
              <a:defRPr sz="2400" b="0"/>
            </a:lvl1pPr>
          </a:lstStyle>
          <a:p>
            <a:r>
              <a:rPr lang="en-US"/>
              <a:t>Click to edit Master title style</a:t>
            </a:r>
            <a:endParaRPr lang="en-US" dirty="0"/>
          </a:p>
        </p:txBody>
      </p:sp>
      <p:sp>
        <p:nvSpPr>
          <p:cNvPr id="3" name="Picture Placeholder 2"/>
          <p:cNvSpPr>
            <a:spLocks noGrp="1" noChangeAspect="1"/>
          </p:cNvSpPr>
          <p:nvPr>
            <p:ph type="pic" idx="1"/>
          </p:nvPr>
        </p:nvSpPr>
        <p:spPr>
          <a:xfrm>
            <a:off x="4722909" y="1320800"/>
            <a:ext cx="2791102" cy="4216400"/>
          </a:xfrm>
          <a:prstGeom prst="roundRect">
            <a:avLst>
              <a:gd name="adj" fmla="val 1858"/>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a:t>Click icon to add picture</a:t>
            </a:r>
            <a:endParaRPr lang="en-US" dirty="0"/>
          </a:p>
        </p:txBody>
      </p:sp>
      <p:sp>
        <p:nvSpPr>
          <p:cNvPr id="4" name="Text Placeholder 3"/>
          <p:cNvSpPr>
            <a:spLocks noGrp="1"/>
          </p:cNvSpPr>
          <p:nvPr>
            <p:ph type="body" sz="half" idx="2"/>
          </p:nvPr>
        </p:nvSpPr>
        <p:spPr>
          <a:xfrm>
            <a:off x="851591" y="3088562"/>
            <a:ext cx="3001938" cy="2448637"/>
          </a:xfrm>
        </p:spPr>
        <p:txBody>
          <a:bodyPr>
            <a:normAutofit/>
          </a:bodyPr>
          <a:lstStyle>
            <a:lvl1pPr marL="0" indent="0">
              <a:buNone/>
              <a:defRPr sz="1400">
                <a:solidFill>
                  <a:schemeClr val="accent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a:t>Click to edit Master text styles</a:t>
            </a:r>
          </a:p>
        </p:txBody>
      </p:sp>
      <p:sp>
        <p:nvSpPr>
          <p:cNvPr id="5" name="Date Placeholder 4"/>
          <p:cNvSpPr>
            <a:spLocks noGrp="1"/>
          </p:cNvSpPr>
          <p:nvPr>
            <p:ph type="dt" sz="half" idx="10"/>
          </p:nvPr>
        </p:nvSpPr>
        <p:spPr/>
        <p:txBody>
          <a:bodyPr/>
          <a:lstStyle/>
          <a:p>
            <a:fld id="{A91EE5EF-FEFC-4F88-9A7A-01BF286FA3E1}" type="datetimeFigureOut">
              <a:rPr lang="en-US" smtClean="0"/>
              <a:pPr/>
              <a:t>6/21/2017</a:t>
            </a:fld>
            <a:endParaRPr lang="en-US"/>
          </a:p>
        </p:txBody>
      </p:sp>
      <p:sp>
        <p:nvSpPr>
          <p:cNvPr id="6" name="Footer Placeholder 5"/>
          <p:cNvSpPr>
            <a:spLocks noGrp="1"/>
          </p:cNvSpPr>
          <p:nvPr>
            <p:ph type="ftr" sz="quarter" idx="11"/>
          </p:nvPr>
        </p:nvSpPr>
        <p:spPr/>
        <p:txBody>
          <a:bodyPr/>
          <a:lstStyle/>
          <a:p>
            <a:endParaRPr lang="en-US"/>
          </a:p>
        </p:txBody>
      </p:sp>
      <p:sp>
        <p:nvSpPr>
          <p:cNvPr id="14" name="Rectangle 13"/>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7" name="Slide Number Placeholder 6"/>
          <p:cNvSpPr>
            <a:spLocks noGrp="1"/>
          </p:cNvSpPr>
          <p:nvPr>
            <p:ph type="sldNum" sz="quarter" idx="12"/>
          </p:nvPr>
        </p:nvSpPr>
        <p:spPr/>
        <p:txBody>
          <a:bodyPr/>
          <a:lstStyle/>
          <a:p>
            <a:fld id="{0E95CD19-0FFB-4F39-9FF2-E2FC18217418}" type="slidenum">
              <a:rPr lang="en-US" smtClean="0"/>
              <a:pPr/>
              <a:t>‹#›</a:t>
            </a:fld>
            <a:endParaRPr lang="en-US"/>
          </a:p>
        </p:txBody>
      </p:sp>
    </p:spTree>
    <p:extLst>
      <p:ext uri="{BB962C8B-B14F-4D97-AF65-F5344CB8AC3E}">
        <p14:creationId xmlns:p14="http://schemas.microsoft.com/office/powerpoint/2010/main" val="335850687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jpe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grpSp>
        <p:nvGrpSpPr>
          <p:cNvPr id="7" name="Group 6"/>
          <p:cNvGrpSpPr/>
          <p:nvPr/>
        </p:nvGrpSpPr>
        <p:grpSpPr>
          <a:xfrm>
            <a:off x="0" y="-2308"/>
            <a:ext cx="9144000" cy="6860308"/>
            <a:chOff x="0" y="-2308"/>
            <a:chExt cx="9144000" cy="6860308"/>
          </a:xfrm>
        </p:grpSpPr>
        <p:sp>
          <p:nvSpPr>
            <p:cNvPr id="15" name="Rectangle 14"/>
            <p:cNvSpPr/>
            <p:nvPr/>
          </p:nvSpPr>
          <p:spPr>
            <a:xfrm>
              <a:off x="0" y="0"/>
              <a:ext cx="9144000" cy="6858000"/>
            </a:xfrm>
            <a:prstGeom prst="rect">
              <a:avLst/>
            </a:prstGeom>
            <a:blipFill>
              <a:blip r:embed="rId19">
                <a:duotone>
                  <a:schemeClr val="dk2">
                    <a:shade val="42000"/>
                    <a:hueMod val="42000"/>
                    <a:satMod val="124000"/>
                    <a:lumMod val="62000"/>
                  </a:schemeClr>
                  <a:schemeClr val="dk2">
                    <a:tint val="96000"/>
                    <a:satMod val="130000"/>
                  </a:schemeClr>
                </a:duotone>
              </a:blip>
              <a:srcRect/>
              <a:stretch>
                <a:fillRect l="-16667" r="-16667"/>
              </a:stretch>
            </a:blipFill>
            <a:ln>
              <a:noFill/>
            </a:ln>
          </p:spPr>
          <p:style>
            <a:lnRef idx="2">
              <a:schemeClr val="accent1">
                <a:shade val="50000"/>
              </a:schemeClr>
            </a:lnRef>
            <a:fillRef idx="1">
              <a:schemeClr val="accent1"/>
            </a:fillRef>
            <a:effectRef idx="0">
              <a:schemeClr val="accent1"/>
            </a:effectRef>
            <a:fontRef idx="minor">
              <a:schemeClr val="lt1"/>
            </a:fontRef>
          </p:style>
        </p:sp>
        <p:sp>
          <p:nvSpPr>
            <p:cNvPr id="22" name="Oval 21"/>
            <p:cNvSpPr/>
            <p:nvPr/>
          </p:nvSpPr>
          <p:spPr>
            <a:xfrm>
              <a:off x="6299432" y="1676400"/>
              <a:ext cx="2819400" cy="2819400"/>
            </a:xfrm>
            <a:prstGeom prst="ellipse">
              <a:avLst/>
            </a:prstGeom>
            <a:gradFill flip="none" rotWithShape="1">
              <a:gsLst>
                <a:gs pos="0">
                  <a:schemeClr val="accent1">
                    <a:lumMod val="60000"/>
                    <a:lumOff val="40000"/>
                    <a:alpha val="7000"/>
                  </a:schemeClr>
                </a:gs>
                <a:gs pos="69000">
                  <a:schemeClr val="accent1">
                    <a:lumMod val="60000"/>
                    <a:lumOff val="40000"/>
                    <a:alpha val="0"/>
                  </a:schemeClr>
                </a:gs>
                <a:gs pos="36000">
                  <a:schemeClr val="accent1">
                    <a:lumMod val="60000"/>
                    <a:lumOff val="40000"/>
                    <a:alpha val="6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3" name="Oval 22"/>
            <p:cNvSpPr/>
            <p:nvPr/>
          </p:nvSpPr>
          <p:spPr>
            <a:xfrm>
              <a:off x="5689832" y="4618"/>
              <a:ext cx="1600200" cy="1600200"/>
            </a:xfrm>
            <a:prstGeom prst="ellipse">
              <a:avLst/>
            </a:prstGeom>
            <a:gradFill flip="none" rotWithShape="1">
              <a:gsLst>
                <a:gs pos="0">
                  <a:schemeClr val="accent1">
                    <a:lumMod val="60000"/>
                    <a:lumOff val="40000"/>
                    <a:alpha val="14000"/>
                  </a:schemeClr>
                </a:gs>
                <a:gs pos="73000">
                  <a:schemeClr val="accent1">
                    <a:lumMod val="60000"/>
                    <a:lumOff val="40000"/>
                    <a:alpha val="0"/>
                  </a:schemeClr>
                </a:gs>
                <a:gs pos="36000">
                  <a:schemeClr val="accent1">
                    <a:lumMod val="60000"/>
                    <a:lumOff val="40000"/>
                    <a:alpha val="7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4" name="Oval 23"/>
            <p:cNvSpPr/>
            <p:nvPr/>
          </p:nvSpPr>
          <p:spPr>
            <a:xfrm>
              <a:off x="6299432" y="5865092"/>
              <a:ext cx="990600" cy="990600"/>
            </a:xfrm>
            <a:prstGeom prst="ellipse">
              <a:avLst/>
            </a:prstGeom>
            <a:gradFill flip="none" rotWithShape="1">
              <a:gsLst>
                <a:gs pos="0">
                  <a:schemeClr val="accent1">
                    <a:lumMod val="60000"/>
                    <a:lumOff val="40000"/>
                    <a:alpha val="10000"/>
                  </a:schemeClr>
                </a:gs>
                <a:gs pos="66000">
                  <a:schemeClr val="accent1">
                    <a:lumMod val="60000"/>
                    <a:lumOff val="40000"/>
                    <a:alpha val="0"/>
                  </a:schemeClr>
                </a:gs>
                <a:gs pos="31000">
                  <a:schemeClr val="accent1">
                    <a:lumMod val="60000"/>
                    <a:lumOff val="40000"/>
                    <a:alpha val="5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0" name="Oval 19"/>
            <p:cNvSpPr/>
            <p:nvPr/>
          </p:nvSpPr>
          <p:spPr>
            <a:xfrm>
              <a:off x="6879" y="2667000"/>
              <a:ext cx="4191000" cy="4191000"/>
            </a:xfrm>
            <a:prstGeom prst="ellipse">
              <a:avLst/>
            </a:prstGeom>
            <a:gradFill flip="none" rotWithShape="1">
              <a:gsLst>
                <a:gs pos="0">
                  <a:schemeClr val="accent1">
                    <a:lumMod val="60000"/>
                    <a:lumOff val="40000"/>
                    <a:alpha val="11000"/>
                  </a:schemeClr>
                </a:gs>
                <a:gs pos="75000">
                  <a:schemeClr val="accent1">
                    <a:lumMod val="60000"/>
                    <a:lumOff val="40000"/>
                    <a:alpha val="0"/>
                  </a:schemeClr>
                </a:gs>
                <a:gs pos="36000">
                  <a:schemeClr val="accent1">
                    <a:lumMod val="60000"/>
                    <a:lumOff val="40000"/>
                    <a:alpha val="10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21" name="Oval 20"/>
            <p:cNvSpPr/>
            <p:nvPr/>
          </p:nvSpPr>
          <p:spPr>
            <a:xfrm>
              <a:off x="6879" y="2895600"/>
              <a:ext cx="2362200" cy="2362200"/>
            </a:xfrm>
            <a:prstGeom prst="ellipse">
              <a:avLst/>
            </a:prstGeom>
            <a:gradFill flip="none" rotWithShape="1">
              <a:gsLst>
                <a:gs pos="0">
                  <a:schemeClr val="accent1">
                    <a:lumMod val="60000"/>
                    <a:lumOff val="40000"/>
                    <a:alpha val="8000"/>
                  </a:schemeClr>
                </a:gs>
                <a:gs pos="72000">
                  <a:schemeClr val="accent1">
                    <a:lumMod val="60000"/>
                    <a:lumOff val="40000"/>
                    <a:alpha val="0"/>
                  </a:schemeClr>
                </a:gs>
                <a:gs pos="36000">
                  <a:schemeClr val="accent1">
                    <a:lumMod val="60000"/>
                    <a:lumOff val="40000"/>
                    <a:alpha val="8000"/>
                  </a:schemeClr>
                </a:gs>
              </a:gsLst>
              <a:path path="circle">
                <a:fillToRect l="50000" t="50000" r="50000" b="50000"/>
              </a:path>
              <a:tileRect/>
            </a:gradFill>
            <a:ln>
              <a:noFill/>
            </a:ln>
            <a:effectLst/>
          </p:spPr>
          <p:style>
            <a:lnRef idx="1">
              <a:schemeClr val="accent1"/>
            </a:lnRef>
            <a:fillRef idx="3">
              <a:schemeClr val="accent1"/>
            </a:fillRef>
            <a:effectRef idx="2">
              <a:schemeClr val="accent1"/>
            </a:effectRef>
            <a:fontRef idx="minor">
              <a:schemeClr val="lt1"/>
            </a:fontRef>
          </p:style>
        </p:sp>
        <p:sp>
          <p:nvSpPr>
            <p:cNvPr id="18" name="Freeform 5"/>
            <p:cNvSpPr/>
            <p:nvPr/>
          </p:nvSpPr>
          <p:spPr bwMode="gray">
            <a:xfrm rot="21010068">
              <a:off x="6359946" y="1790293"/>
              <a:ext cx="2377690" cy="317748"/>
            </a:xfrm>
            <a:custGeom>
              <a:avLst/>
              <a:gdLst/>
              <a:ahLst/>
              <a:cxnLst/>
              <a:rect l="l" t="t" r="r" b="b"/>
              <a:pathLst>
                <a:path w="10000" h="5291">
                  <a:moveTo>
                    <a:pt x="85" y="2532"/>
                  </a:moveTo>
                  <a:cubicBezTo>
                    <a:pt x="1736" y="3911"/>
                    <a:pt x="7524" y="5298"/>
                    <a:pt x="9958" y="5291"/>
                  </a:cubicBezTo>
                  <a:cubicBezTo>
                    <a:pt x="9989" y="1958"/>
                    <a:pt x="9969" y="3333"/>
                    <a:pt x="10000" y="0"/>
                  </a:cubicBezTo>
                  <a:lnTo>
                    <a:pt x="10000" y="0"/>
                  </a:lnTo>
                  <a:lnTo>
                    <a:pt x="9667" y="204"/>
                  </a:lnTo>
                  <a:lnTo>
                    <a:pt x="9334" y="400"/>
                  </a:lnTo>
                  <a:lnTo>
                    <a:pt x="9001" y="590"/>
                  </a:lnTo>
                  <a:lnTo>
                    <a:pt x="8667" y="753"/>
                  </a:lnTo>
                  <a:lnTo>
                    <a:pt x="8333" y="917"/>
                  </a:lnTo>
                  <a:lnTo>
                    <a:pt x="7999" y="1071"/>
                  </a:lnTo>
                  <a:lnTo>
                    <a:pt x="7669" y="1202"/>
                  </a:lnTo>
                  <a:lnTo>
                    <a:pt x="7333" y="1325"/>
                  </a:lnTo>
                  <a:lnTo>
                    <a:pt x="7000" y="1440"/>
                  </a:lnTo>
                  <a:lnTo>
                    <a:pt x="6673" y="1538"/>
                  </a:lnTo>
                  <a:lnTo>
                    <a:pt x="6340" y="1636"/>
                  </a:lnTo>
                  <a:lnTo>
                    <a:pt x="6013" y="1719"/>
                  </a:lnTo>
                  <a:lnTo>
                    <a:pt x="5686" y="1784"/>
                  </a:lnTo>
                  <a:lnTo>
                    <a:pt x="5359" y="1850"/>
                  </a:lnTo>
                  <a:lnTo>
                    <a:pt x="5036" y="1906"/>
                  </a:lnTo>
                  <a:lnTo>
                    <a:pt x="4717" y="1948"/>
                  </a:lnTo>
                  <a:lnTo>
                    <a:pt x="4396" y="1980"/>
                  </a:lnTo>
                  <a:lnTo>
                    <a:pt x="4079" y="2013"/>
                  </a:lnTo>
                  <a:lnTo>
                    <a:pt x="3766" y="2029"/>
                  </a:lnTo>
                  <a:lnTo>
                    <a:pt x="3454" y="2046"/>
                  </a:lnTo>
                  <a:lnTo>
                    <a:pt x="3145" y="2053"/>
                  </a:lnTo>
                  <a:lnTo>
                    <a:pt x="2839" y="2046"/>
                  </a:lnTo>
                  <a:lnTo>
                    <a:pt x="2537" y="2046"/>
                  </a:lnTo>
                  <a:lnTo>
                    <a:pt x="2238" y="2029"/>
                  </a:lnTo>
                  <a:lnTo>
                    <a:pt x="1943" y="2004"/>
                  </a:lnTo>
                  <a:lnTo>
                    <a:pt x="1653" y="1980"/>
                  </a:lnTo>
                  <a:lnTo>
                    <a:pt x="1368" y="1955"/>
                  </a:lnTo>
                  <a:lnTo>
                    <a:pt x="1085" y="1915"/>
                  </a:lnTo>
                  <a:lnTo>
                    <a:pt x="806" y="1873"/>
                  </a:lnTo>
                  <a:lnTo>
                    <a:pt x="533" y="1833"/>
                  </a:lnTo>
                  <a:lnTo>
                    <a:pt x="0" y="1726"/>
                  </a:lnTo>
                  <a:cubicBezTo>
                    <a:pt x="28" y="1995"/>
                    <a:pt x="57" y="2263"/>
                    <a:pt x="85" y="2532"/>
                  </a:cubicBezTo>
                  <a:close/>
                </a:path>
              </a:pathLst>
            </a:custGeom>
            <a:solidFill>
              <a:schemeClr val="bg1">
                <a:alpha val="20000"/>
              </a:schemeClr>
            </a:solidFill>
            <a:ln>
              <a:noFill/>
            </a:ln>
          </p:spPr>
        </p:sp>
        <p:sp>
          <p:nvSpPr>
            <p:cNvPr id="14" name="Freeform 13"/>
            <p:cNvSpPr/>
            <p:nvPr/>
          </p:nvSpPr>
          <p:spPr bwMode="gray">
            <a:xfrm>
              <a:off x="485023" y="1854142"/>
              <a:ext cx="8173954" cy="4535226"/>
            </a:xfrm>
            <a:custGeom>
              <a:avLst/>
              <a:gdLst/>
              <a:ahLst/>
              <a:cxnLst/>
              <a:rect l="0" t="0" r="r" b="b"/>
              <a:pathLst>
                <a:path w="4960" h="2752">
                  <a:moveTo>
                    <a:pt x="0" y="0"/>
                  </a:moveTo>
                  <a:lnTo>
                    <a:pt x="0" y="324"/>
                  </a:lnTo>
                  <a:lnTo>
                    <a:pt x="0" y="1992"/>
                  </a:lnTo>
                  <a:lnTo>
                    <a:pt x="0" y="2752"/>
                  </a:lnTo>
                  <a:lnTo>
                    <a:pt x="4960" y="2752"/>
                  </a:lnTo>
                  <a:lnTo>
                    <a:pt x="4960" y="1992"/>
                  </a:lnTo>
                  <a:lnTo>
                    <a:pt x="4960" y="324"/>
                  </a:lnTo>
                  <a:lnTo>
                    <a:pt x="4960" y="0"/>
                  </a:lnTo>
                  <a:lnTo>
                    <a:pt x="4960" y="0"/>
                  </a:lnTo>
                  <a:lnTo>
                    <a:pt x="4734" y="34"/>
                  </a:lnTo>
                  <a:lnTo>
                    <a:pt x="4510" y="64"/>
                  </a:lnTo>
                  <a:lnTo>
                    <a:pt x="4284" y="90"/>
                  </a:lnTo>
                  <a:lnTo>
                    <a:pt x="4060" y="114"/>
                  </a:lnTo>
                  <a:lnTo>
                    <a:pt x="3836" y="132"/>
                  </a:lnTo>
                  <a:lnTo>
                    <a:pt x="3614" y="146"/>
                  </a:lnTo>
                  <a:lnTo>
                    <a:pt x="3392" y="158"/>
                  </a:lnTo>
                  <a:lnTo>
                    <a:pt x="3174" y="166"/>
                  </a:lnTo>
                  <a:lnTo>
                    <a:pt x="2960" y="172"/>
                  </a:lnTo>
                  <a:lnTo>
                    <a:pt x="2748" y="174"/>
                  </a:lnTo>
                  <a:lnTo>
                    <a:pt x="2542" y="174"/>
                  </a:lnTo>
                  <a:lnTo>
                    <a:pt x="2338" y="174"/>
                  </a:lnTo>
                  <a:lnTo>
                    <a:pt x="2140" y="170"/>
                  </a:lnTo>
                  <a:lnTo>
                    <a:pt x="1948" y="164"/>
                  </a:lnTo>
                  <a:lnTo>
                    <a:pt x="1762" y="156"/>
                  </a:lnTo>
                  <a:lnTo>
                    <a:pt x="1582" y="148"/>
                  </a:lnTo>
                  <a:lnTo>
                    <a:pt x="1410" y="138"/>
                  </a:lnTo>
                  <a:lnTo>
                    <a:pt x="1244" y="128"/>
                  </a:lnTo>
                  <a:lnTo>
                    <a:pt x="1088" y="116"/>
                  </a:lnTo>
                  <a:lnTo>
                    <a:pt x="938" y="104"/>
                  </a:lnTo>
                  <a:lnTo>
                    <a:pt x="668" y="78"/>
                  </a:lnTo>
                  <a:lnTo>
                    <a:pt x="438" y="54"/>
                  </a:lnTo>
                  <a:lnTo>
                    <a:pt x="254" y="34"/>
                  </a:lnTo>
                  <a:lnTo>
                    <a:pt x="116" y="16"/>
                  </a:lnTo>
                  <a:lnTo>
                    <a:pt x="0" y="0"/>
                  </a:lnTo>
                  <a:lnTo>
                    <a:pt x="0" y="0"/>
                  </a:lnTo>
                  <a:close/>
                </a:path>
              </a:pathLst>
            </a:custGeom>
            <a:solidFill>
              <a:schemeClr val="bg1"/>
            </a:solidFill>
            <a:ln>
              <a:noFill/>
            </a:ln>
          </p:spPr>
        </p:sp>
        <p:sp>
          <p:nvSpPr>
            <p:cNvPr id="16" name="Freeform 5"/>
            <p:cNvSpPr>
              <a:spLocks noEditPoints="1"/>
            </p:cNvSpPr>
            <p:nvPr/>
          </p:nvSpPr>
          <p:spPr bwMode="gray">
            <a:xfrm>
              <a:off x="0" y="-2308"/>
              <a:ext cx="9144000" cy="6858000"/>
            </a:xfrm>
            <a:custGeom>
              <a:avLst/>
              <a:gdLst/>
              <a:ahLst/>
              <a:cxnLst/>
              <a:rect l="0" t="0" r="r" b="b"/>
              <a:pathLst>
                <a:path w="5760" h="4320">
                  <a:moveTo>
                    <a:pt x="0" y="0"/>
                  </a:moveTo>
                  <a:lnTo>
                    <a:pt x="0" y="4320"/>
                  </a:lnTo>
                  <a:lnTo>
                    <a:pt x="5760" y="4320"/>
                  </a:lnTo>
                  <a:lnTo>
                    <a:pt x="5760" y="0"/>
                  </a:lnTo>
                  <a:lnTo>
                    <a:pt x="0" y="0"/>
                  </a:lnTo>
                  <a:close/>
                  <a:moveTo>
                    <a:pt x="5444" y="4004"/>
                  </a:moveTo>
                  <a:lnTo>
                    <a:pt x="324" y="4004"/>
                  </a:lnTo>
                  <a:lnTo>
                    <a:pt x="324" y="324"/>
                  </a:lnTo>
                  <a:lnTo>
                    <a:pt x="5444" y="324"/>
                  </a:lnTo>
                  <a:lnTo>
                    <a:pt x="5444" y="4004"/>
                  </a:lnTo>
                  <a:close/>
                </a:path>
              </a:pathLst>
            </a:custGeom>
            <a:solidFill>
              <a:srgbClr val="FFFFFF"/>
            </a:solidFill>
            <a:ln>
              <a:noFill/>
            </a:ln>
            <a:extLst>
              <a:ext uri="{91240B29-F687-4f45-9708-019B960494DF}">
                <a14:hiddenLine xmlns="" xmlns:a14="http://schemas.microsoft.com/office/drawing/2010/main" w="9525">
                  <a:solidFill>
                    <a:srgbClr val="000000"/>
                  </a:solidFill>
                  <a:round/>
                  <a:headEnd/>
                  <a:tailEnd/>
                </a14:hiddenLine>
              </a:ext>
            </a:extLst>
          </p:spPr>
        </p:sp>
      </p:grpSp>
      <p:sp>
        <p:nvSpPr>
          <p:cNvPr id="2" name="Title Placeholder 1"/>
          <p:cNvSpPr>
            <a:spLocks noGrp="1"/>
          </p:cNvSpPr>
          <p:nvPr>
            <p:ph type="title"/>
          </p:nvPr>
        </p:nvSpPr>
        <p:spPr bwMode="gray">
          <a:xfrm>
            <a:off x="863564" y="925605"/>
            <a:ext cx="6346078" cy="711359"/>
          </a:xfrm>
          <a:prstGeom prst="rect">
            <a:avLst/>
          </a:prstGeom>
        </p:spPr>
        <p:txBody>
          <a:bodyPr vert="horz" lIns="91440" tIns="45720" rIns="91440" bIns="45720" rtlCol="0" anchor="ctr">
            <a:noAutofit/>
          </a:bodyPr>
          <a:lstStyle/>
          <a:p>
            <a:r>
              <a:rPr lang="en-US"/>
              <a:t>Click to edit Master title style</a:t>
            </a:r>
            <a:endParaRPr lang="en-US" dirty="0"/>
          </a:p>
        </p:txBody>
      </p:sp>
      <p:sp>
        <p:nvSpPr>
          <p:cNvPr id="3" name="Text Placeholder 2"/>
          <p:cNvSpPr>
            <a:spLocks noGrp="1"/>
          </p:cNvSpPr>
          <p:nvPr>
            <p:ph type="body" idx="1"/>
          </p:nvPr>
        </p:nvSpPr>
        <p:spPr>
          <a:xfrm>
            <a:off x="866441" y="2489200"/>
            <a:ext cx="6343201" cy="3530600"/>
          </a:xfrm>
          <a:prstGeom prst="rect">
            <a:avLst/>
          </a:prstGeom>
        </p:spPr>
        <p:txBody>
          <a:bodyPr vert="horz" lIns="91440" tIns="45720" rIns="91440" bIns="45720" rtlCol="0">
            <a:normAutofit/>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en-US" dirty="0"/>
          </a:p>
        </p:txBody>
      </p:sp>
      <p:sp>
        <p:nvSpPr>
          <p:cNvPr id="5" name="Footer Placeholder 4"/>
          <p:cNvSpPr>
            <a:spLocks noGrp="1"/>
          </p:cNvSpPr>
          <p:nvPr>
            <p:ph type="ftr" sz="quarter" idx="3"/>
          </p:nvPr>
        </p:nvSpPr>
        <p:spPr>
          <a:xfrm>
            <a:off x="590842" y="6365497"/>
            <a:ext cx="3859795" cy="228660"/>
          </a:xfrm>
          <a:prstGeom prst="rect">
            <a:avLst/>
          </a:prstGeom>
        </p:spPr>
        <p:txBody>
          <a:bodyPr vert="horz" lIns="91440" tIns="45720" rIns="91440" bIns="45720" rtlCol="0" anchor="b"/>
          <a:lstStyle>
            <a:lvl1pPr algn="l">
              <a:defRPr sz="1000" b="1" i="0">
                <a:solidFill>
                  <a:schemeClr val="accent1"/>
                </a:solidFill>
              </a:defRPr>
            </a:lvl1pPr>
          </a:lstStyle>
          <a:p>
            <a:endParaRPr lang="en-US"/>
          </a:p>
        </p:txBody>
      </p:sp>
      <p:sp>
        <p:nvSpPr>
          <p:cNvPr id="4" name="Date Placeholder 3"/>
          <p:cNvSpPr>
            <a:spLocks noGrp="1"/>
          </p:cNvSpPr>
          <p:nvPr>
            <p:ph type="dt" sz="half" idx="2"/>
          </p:nvPr>
        </p:nvSpPr>
        <p:spPr>
          <a:xfrm>
            <a:off x="7574443" y="6371444"/>
            <a:ext cx="990599" cy="228659"/>
          </a:xfrm>
          <a:prstGeom prst="rect">
            <a:avLst/>
          </a:prstGeom>
        </p:spPr>
        <p:txBody>
          <a:bodyPr vert="horz" lIns="91440" tIns="45720" rIns="91440" bIns="45720" rtlCol="0" anchor="b"/>
          <a:lstStyle>
            <a:lvl1pPr algn="r">
              <a:defRPr sz="900" b="1" i="0">
                <a:solidFill>
                  <a:schemeClr val="accent1"/>
                </a:solidFill>
              </a:defRPr>
            </a:lvl1pPr>
          </a:lstStyle>
          <a:p>
            <a:fld id="{A91EE5EF-FEFC-4F88-9A7A-01BF286FA3E1}" type="datetimeFigureOut">
              <a:rPr lang="en-US" smtClean="0"/>
              <a:pPr/>
              <a:t>6/21/2017</a:t>
            </a:fld>
            <a:endParaRPr lang="en-US"/>
          </a:p>
        </p:txBody>
      </p:sp>
      <p:sp>
        <p:nvSpPr>
          <p:cNvPr id="17" name="Rectangle 16"/>
          <p:cNvSpPr/>
          <p:nvPr/>
        </p:nvSpPr>
        <p:spPr>
          <a:xfrm>
            <a:off x="7745644" y="0"/>
            <a:ext cx="685800" cy="1099458"/>
          </a:xfrm>
          <a:prstGeom prst="rect">
            <a:avLst/>
          </a:prstGeom>
          <a:solidFill>
            <a:schemeClr val="accent1"/>
          </a:solidFill>
          <a:ln>
            <a:noFill/>
          </a:ln>
        </p:spPr>
        <p:style>
          <a:lnRef idx="1">
            <a:schemeClr val="accent1"/>
          </a:lnRef>
          <a:fillRef idx="3">
            <a:schemeClr val="accent1"/>
          </a:fillRef>
          <a:effectRef idx="2">
            <a:schemeClr val="accent1"/>
          </a:effectRef>
          <a:fontRef idx="minor">
            <a:schemeClr val="lt1"/>
          </a:fontRef>
        </p:style>
      </p:sp>
      <p:sp>
        <p:nvSpPr>
          <p:cNvPr id="6" name="Slide Number Placeholder 5"/>
          <p:cNvSpPr>
            <a:spLocks noGrp="1"/>
          </p:cNvSpPr>
          <p:nvPr>
            <p:ph type="sldNum" sz="quarter" idx="4"/>
          </p:nvPr>
        </p:nvSpPr>
        <p:spPr>
          <a:xfrm>
            <a:off x="7766428" y="295730"/>
            <a:ext cx="628813" cy="767687"/>
          </a:xfrm>
          <a:prstGeom prst="rect">
            <a:avLst/>
          </a:prstGeom>
        </p:spPr>
        <p:txBody>
          <a:bodyPr vert="horz" lIns="91440" tIns="45720" rIns="91440" bIns="45720" rtlCol="0" anchor="b"/>
          <a:lstStyle>
            <a:lvl1pPr algn="ctr">
              <a:defRPr sz="2800" b="0" i="0">
                <a:solidFill>
                  <a:schemeClr val="bg1"/>
                </a:solidFill>
              </a:defRPr>
            </a:lvl1pPr>
          </a:lstStyle>
          <a:p>
            <a:fld id="{0E95CD19-0FFB-4F39-9FF2-E2FC18217418}" type="slidenum">
              <a:rPr lang="en-US" smtClean="0"/>
              <a:pPr/>
              <a:t>‹#›</a:t>
            </a:fld>
            <a:endParaRPr lang="en-US"/>
          </a:p>
        </p:txBody>
      </p:sp>
    </p:spTree>
    <p:extLst>
      <p:ext uri="{BB962C8B-B14F-4D97-AF65-F5344CB8AC3E}">
        <p14:creationId xmlns:p14="http://schemas.microsoft.com/office/powerpoint/2010/main" val="1831983116"/>
      </p:ext>
    </p:extLst>
  </p:cSld>
  <p:clrMap bg1="lt1" tx1="dk1" bg2="lt2" tx2="dk2" accent1="accent1" accent2="accent2" accent3="accent3" accent4="accent4" accent5="accent5" accent6="accent6" hlink="hlink" folHlink="folHlink"/>
  <p:sldLayoutIdLst>
    <p:sldLayoutId id="2147483823" r:id="rId1"/>
    <p:sldLayoutId id="2147483824" r:id="rId2"/>
    <p:sldLayoutId id="2147483825" r:id="rId3"/>
    <p:sldLayoutId id="2147483826" r:id="rId4"/>
    <p:sldLayoutId id="2147483827" r:id="rId5"/>
    <p:sldLayoutId id="2147483828" r:id="rId6"/>
    <p:sldLayoutId id="2147483829" r:id="rId7"/>
    <p:sldLayoutId id="2147483830" r:id="rId8"/>
    <p:sldLayoutId id="2147483831" r:id="rId9"/>
    <p:sldLayoutId id="2147483832" r:id="rId10"/>
    <p:sldLayoutId id="2147483833" r:id="rId11"/>
    <p:sldLayoutId id="2147483834" r:id="rId12"/>
    <p:sldLayoutId id="2147483835" r:id="rId13"/>
    <p:sldLayoutId id="2147483836" r:id="rId14"/>
    <p:sldLayoutId id="2147483837" r:id="rId15"/>
    <p:sldLayoutId id="2147483838" r:id="rId16"/>
    <p:sldLayoutId id="2147483839" r:id="rId17"/>
  </p:sldLayoutIdLst>
  <p:txStyles>
    <p:titleStyle>
      <a:lvl1pPr algn="l" defTabSz="457200" rtl="0" eaLnBrk="1" latinLnBrk="0" hangingPunct="1">
        <a:spcBef>
          <a:spcPct val="0"/>
        </a:spcBef>
        <a:buNone/>
        <a:defRPr sz="3200" b="0" i="0" kern="1200">
          <a:solidFill>
            <a:schemeClr val="bg2"/>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342900" indent="-342900" algn="l" defTabSz="457200" rtl="0" eaLnBrk="1" latinLnBrk="0" hangingPunct="1">
        <a:spcBef>
          <a:spcPts val="1000"/>
        </a:spcBef>
        <a:spcAft>
          <a:spcPts val="0"/>
        </a:spcAft>
        <a:buClr>
          <a:schemeClr val="accent1"/>
        </a:buClr>
        <a:buSzPct val="80000"/>
        <a:buFont typeface="Wingdings 3" charset="2"/>
        <a:buChar char=""/>
        <a:defRPr sz="1800" b="0" i="0" kern="1200">
          <a:solidFill>
            <a:schemeClr val="tx1">
              <a:lumMod val="75000"/>
              <a:lumOff val="25000"/>
            </a:schemeClr>
          </a:solidFill>
          <a:latin typeface="+mn-lt"/>
          <a:ea typeface="+mn-ea"/>
          <a:cs typeface="+mn-cs"/>
        </a:defRPr>
      </a:lvl1pPr>
      <a:lvl2pPr marL="685800" indent="-283464" algn="l" defTabSz="457200" rtl="0" eaLnBrk="1" latinLnBrk="0" hangingPunct="1">
        <a:spcBef>
          <a:spcPts val="1000"/>
        </a:spcBef>
        <a:spcAft>
          <a:spcPts val="0"/>
        </a:spcAft>
        <a:buClr>
          <a:schemeClr val="accent1"/>
        </a:buClr>
        <a:buSzPct val="80000"/>
        <a:buFont typeface="Wingdings 3" charset="2"/>
        <a:buChar char=""/>
        <a:defRPr sz="1600" b="0" i="0" kern="1200">
          <a:solidFill>
            <a:schemeClr val="tx1">
              <a:lumMod val="75000"/>
              <a:lumOff val="25000"/>
            </a:schemeClr>
          </a:solidFill>
          <a:latin typeface="+mn-lt"/>
          <a:ea typeface="+mn-ea"/>
          <a:cs typeface="+mn-cs"/>
        </a:defRPr>
      </a:lvl2pPr>
      <a:lvl3pPr marL="960120" indent="-228600" algn="l" defTabSz="457200" rtl="0" eaLnBrk="1" latinLnBrk="0" hangingPunct="1">
        <a:spcBef>
          <a:spcPts val="1000"/>
        </a:spcBef>
        <a:spcAft>
          <a:spcPts val="0"/>
        </a:spcAft>
        <a:buClr>
          <a:schemeClr val="accent1"/>
        </a:buClr>
        <a:buSzPct val="80000"/>
        <a:buFont typeface="Wingdings 3" charset="2"/>
        <a:buChar char=""/>
        <a:defRPr sz="1400" b="0" i="0" kern="1200">
          <a:solidFill>
            <a:schemeClr val="tx1">
              <a:lumMod val="75000"/>
              <a:lumOff val="25000"/>
            </a:schemeClr>
          </a:solidFill>
          <a:latin typeface="+mn-lt"/>
          <a:ea typeface="+mn-ea"/>
          <a:cs typeface="+mn-cs"/>
        </a:defRPr>
      </a:lvl3pPr>
      <a:lvl4pPr marL="123444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4pPr>
      <a:lvl5pPr marL="150876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5pPr>
      <a:lvl6pPr marL="18146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6pPr>
      <a:lvl7pPr marL="20718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7pPr>
      <a:lvl8pPr marL="22590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8pPr>
      <a:lvl9pPr marL="2486200" indent="-228600" algn="l" defTabSz="457200" rtl="0" eaLnBrk="1" latinLnBrk="0" hangingPunct="1">
        <a:spcBef>
          <a:spcPts val="1000"/>
        </a:spcBef>
        <a:spcAft>
          <a:spcPts val="0"/>
        </a:spcAft>
        <a:buClr>
          <a:schemeClr val="accent1"/>
        </a:buClr>
        <a:buSzPct val="80000"/>
        <a:buFont typeface="Wingdings 3" charset="2"/>
        <a:buChar char=""/>
        <a:defRPr sz="1200" b="0" i="0" kern="1200">
          <a:solidFill>
            <a:schemeClr val="tx1">
              <a:lumMod val="75000"/>
              <a:lumOff val="25000"/>
            </a:schemeClr>
          </a:solidFill>
          <a:latin typeface="+mn-lt"/>
          <a:ea typeface="+mn-ea"/>
          <a:cs typeface="+mn-cs"/>
        </a:defRPr>
      </a:lvl9pPr>
    </p:bodyStyle>
    <p:other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jpeg"/><Relationship Id="rId7" Type="http://schemas.openxmlformats.org/officeDocument/2006/relationships/image" Target="../media/image6.png"/><Relationship Id="rId2" Type="http://schemas.openxmlformats.org/officeDocument/2006/relationships/notesSlide" Target="../notesSlides/notesSlide1.xml"/><Relationship Id="rId1" Type="http://schemas.openxmlformats.org/officeDocument/2006/relationships/slideLayout" Target="../slideLayouts/slideLayout1.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image" Target="../media/image3.gif"/></Relationships>
</file>

<file path=ppt/slides/_rels/slide10.xml.rels><?xml version="1.0" encoding="UTF-8" standalone="yes"?>
<Relationships xmlns="http://schemas.openxmlformats.org/package/2006/relationships"><Relationship Id="rId3" Type="http://schemas.openxmlformats.org/officeDocument/2006/relationships/image" Target="../media/image3.gif"/><Relationship Id="rId7" Type="http://schemas.openxmlformats.org/officeDocument/2006/relationships/image" Target="../media/image6.png"/><Relationship Id="rId2" Type="http://schemas.openxmlformats.org/officeDocument/2006/relationships/image" Target="../media/image2.jpeg"/><Relationship Id="rId1" Type="http://schemas.openxmlformats.org/officeDocument/2006/relationships/slideLayout" Target="../slideLayouts/slideLayout2.xml"/><Relationship Id="rId6" Type="http://schemas.openxmlformats.org/officeDocument/2006/relationships/image" Target="../media/image5.png"/><Relationship Id="rId5" Type="http://schemas.openxmlformats.org/officeDocument/2006/relationships/image" Target="../media/image4.png"/><Relationship Id="rId4" Type="http://schemas.openxmlformats.org/officeDocument/2006/relationships/hyperlink" Target="mailto:maria.martin@vide.vi" TargetMode="External"/></Relationships>
</file>

<file path=ppt/slides/_rels/slide2.xml.rels><?xml version="1.0" encoding="UTF-8" standalone="yes"?>
<Relationships xmlns="http://schemas.openxmlformats.org/package/2006/relationships"><Relationship Id="rId3" Type="http://schemas.openxmlformats.org/officeDocument/2006/relationships/image" Target="../media/image8.jpeg"/><Relationship Id="rId7" Type="http://schemas.openxmlformats.org/officeDocument/2006/relationships/image" Target="../media/image12.jpeg"/><Relationship Id="rId2" Type="http://schemas.openxmlformats.org/officeDocument/2006/relationships/image" Target="../media/image7.jpeg"/><Relationship Id="rId1" Type="http://schemas.openxmlformats.org/officeDocument/2006/relationships/slideLayout" Target="../slideLayouts/slideLayout2.xml"/><Relationship Id="rId6" Type="http://schemas.openxmlformats.org/officeDocument/2006/relationships/image" Target="../media/image11.gif"/><Relationship Id="rId5" Type="http://schemas.openxmlformats.org/officeDocument/2006/relationships/image" Target="../media/image10.jpeg"/><Relationship Id="rId4" Type="http://schemas.openxmlformats.org/officeDocument/2006/relationships/image" Target="../media/image9.jpeg"/></Relationships>
</file>

<file path=ppt/slides/_rels/slide3.xml.rels><?xml version="1.0" encoding="UTF-8" standalone="yes"?>
<Relationships xmlns="http://schemas.openxmlformats.org/package/2006/relationships"><Relationship Id="rId3" Type="http://schemas.openxmlformats.org/officeDocument/2006/relationships/hyperlink" Target="http://stjohnisland.com/carnival-festival-schedule-events/" TargetMode="External"/><Relationship Id="rId2" Type="http://schemas.openxmlformats.org/officeDocument/2006/relationships/hyperlink" Target="http://www.vicarnivalschedule.com/stjohn/" TargetMode="External"/><Relationship Id="rId1" Type="http://schemas.openxmlformats.org/officeDocument/2006/relationships/slideLayout" Target="../slideLayouts/slideLayout2.xml"/><Relationship Id="rId6" Type="http://schemas.openxmlformats.org/officeDocument/2006/relationships/hyperlink" Target="http://stjohnsource.com/content/news/local-news/2015/07/04/st-john-parade-sizzles" TargetMode="External"/><Relationship Id="rId5" Type="http://schemas.openxmlformats.org/officeDocument/2006/relationships/hyperlink" Target="http://blog.caneelbay.com/2015-st-john-carnival-celebrations/" TargetMode="External"/><Relationship Id="rId4" Type="http://schemas.openxmlformats.org/officeDocument/2006/relationships/hyperlink" Target="http://simonsen.photoshelter.com/gallery-image/St-John-Carnival-2015/" TargetMode="Externa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1.xml"/></Relationships>
</file>

<file path=ppt/slides/_rels/slide5.xml.rels><?xml version="1.0" encoding="UTF-8" standalone="yes"?>
<Relationships xmlns="http://schemas.openxmlformats.org/package/2006/relationships"><Relationship Id="rId3" Type="http://schemas.openxmlformats.org/officeDocument/2006/relationships/image" Target="../media/image13.png"/><Relationship Id="rId2" Type="http://schemas.openxmlformats.org/officeDocument/2006/relationships/hyperlink" Target="http://ttnewsflash.com/?p=39303#!prettyPhoto" TargetMode="Externa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1.xml"/></Relationships>
</file>

<file path=ppt/slides/_rels/slide7.xml.rels><?xml version="1.0" encoding="UTF-8" standalone="yes"?>
<Relationships xmlns="http://schemas.openxmlformats.org/package/2006/relationships"><Relationship Id="rId3" Type="http://schemas.openxmlformats.org/officeDocument/2006/relationships/image" Target="../media/image14.jpeg"/><Relationship Id="rId2" Type="http://schemas.openxmlformats.org/officeDocument/2006/relationships/hyperlink" Target="http://www.usacitylink.com/usa/independence-day/" TargetMode="Externa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1.xml"/></Relationships>
</file>

<file path=ppt/slides/_rels/slide9.xml.rels><?xml version="1.0" encoding="UTF-8" standalone="yes"?>
<Relationships xmlns="http://schemas.openxmlformats.org/package/2006/relationships"><Relationship Id="rId3" Type="http://schemas.openxmlformats.org/officeDocument/2006/relationships/hyperlink" Target="http://webpac.uvi.edu/imls/pi_uvi/hurricanes_holidays.pdf" TargetMode="External"/><Relationship Id="rId2" Type="http://schemas.openxmlformats.org/officeDocument/2006/relationships/hyperlink" Target="http://www.stthomasblog.com/2008/07/28/hurricane-supplication-day-in-st-thomas/" TargetMode="External"/><Relationship Id="rId1" Type="http://schemas.openxmlformats.org/officeDocument/2006/relationships/slideLayout" Target="../slideLayouts/slideLayout2.xml"/><Relationship Id="rId4" Type="http://schemas.openxmlformats.org/officeDocument/2006/relationships/image" Target="../media/image15.gif"/></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631752"/>
            <a:ext cx="1904894" cy="4616648"/>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a:p>
            <a:pPr algn="just" fontAlgn="base">
              <a:spcBef>
                <a:spcPct val="0"/>
              </a:spcBef>
              <a:spcAft>
                <a:spcPct val="0"/>
              </a:spcAft>
            </a:pPr>
            <a:endParaRPr lang="en-US" sz="1400" dirty="0">
              <a:solidFill>
                <a:prstClr val="black"/>
              </a:solidFill>
              <a:latin typeface="Times New Roman" pitchFamily="18" charset="0"/>
              <a:cs typeface="Times New Roman" pitchFamily="18" charset="0"/>
            </a:endParaRPr>
          </a:p>
        </p:txBody>
      </p:sp>
      <p:sp>
        <p:nvSpPr>
          <p:cNvPr id="4" name="Title 1"/>
          <p:cNvSpPr txBox="1">
            <a:spLocks/>
          </p:cNvSpPr>
          <p:nvPr>
            <p:extLst>
              <p:ext uri="{D42A27DB-BD31-4B8C-83A1-F6EECF244321}">
                <p14:modId xmlns:p14="http://schemas.microsoft.com/office/powerpoint/2010/main" val="1038965104"/>
              </p:ext>
            </p:extLst>
          </p:nvPr>
        </p:nvSpPr>
        <p:spPr>
          <a:xfrm>
            <a:off x="2266950" y="457200"/>
            <a:ext cx="6267450" cy="993016"/>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a:scene3d>
              <a:camera prst="orthographicFront"/>
              <a:lightRig rig="soft" dir="tl">
                <a:rot lat="0" lon="0" rev="0"/>
              </a:lightRig>
            </a:scene3d>
            <a:sp3d contourW="25400" prstMaterial="matte">
              <a:bevelT w="25400" h="55880" prst="artDeco"/>
              <a:contourClr>
                <a:schemeClr val="accent2">
                  <a:tint val="20000"/>
                </a:schemeClr>
              </a:contourClr>
            </a:sp3d>
          </a:bodyPr>
          <a:lstStyle/>
          <a:p>
            <a:pPr algn="ctr">
              <a:spcBef>
                <a:spcPct val="0"/>
              </a:spcBef>
              <a:defRPr/>
            </a:pPr>
            <a:r>
              <a:rPr kumimoji="0" lang="es-PR" sz="2900" b="1" i="0" strike="noStrike" kern="1200" spc="50" normalizeH="0" baseline="0" noProof="0" dirty="0">
                <a:ln w="11430">
                  <a:solidFill>
                    <a:srgbClr val="FF0000"/>
                  </a:solidFill>
                </a:ln>
                <a:gradFill>
                  <a:gsLst>
                    <a:gs pos="25000">
                      <a:schemeClr val="accent2">
                        <a:satMod val="155000"/>
                      </a:schemeClr>
                    </a:gs>
                    <a:gs pos="100000">
                      <a:schemeClr val="accent2">
                        <a:shade val="45000"/>
                        <a:satMod val="165000"/>
                      </a:schemeClr>
                    </a:gs>
                  </a:gsLst>
                  <a:lin ang="5400000"/>
                </a:gradFill>
                <a:uLnTx/>
                <a:uFillTx/>
                <a:latin typeface="Edwardian Script ITC" pitchFamily="66" charset="0"/>
                <a:ea typeface="+mj-ea"/>
                <a:cs typeface="+mj-cs"/>
              </a:rPr>
              <a:t>Celebración y </a:t>
            </a:r>
            <a:r>
              <a:rPr lang="es-PR" sz="2900" b="1" spc="50" noProof="0" dirty="0">
                <a:ln w="11430">
                  <a:solidFill>
                    <a:srgbClr val="FF0000"/>
                  </a:solidFill>
                </a:ln>
                <a:gradFill>
                  <a:gsLst>
                    <a:gs pos="25000">
                      <a:schemeClr val="accent2">
                        <a:satMod val="155000"/>
                      </a:schemeClr>
                    </a:gs>
                    <a:gs pos="100000">
                      <a:schemeClr val="accent2">
                        <a:shade val="45000"/>
                        <a:satMod val="165000"/>
                      </a:schemeClr>
                    </a:gs>
                  </a:gsLst>
                  <a:lin ang="5400000"/>
                </a:gradFill>
                <a:latin typeface="Edwardian Script ITC" pitchFamily="66" charset="0"/>
                <a:ea typeface="+mj-ea"/>
                <a:cs typeface="+mj-cs"/>
              </a:rPr>
              <a:t>Re</a:t>
            </a:r>
            <a:r>
              <a:rPr lang="es-PR" sz="2900" b="1" spc="50" dirty="0">
                <a:ln w="11430">
                  <a:solidFill>
                    <a:srgbClr val="FF0000"/>
                  </a:solidFill>
                </a:ln>
                <a:gradFill>
                  <a:gsLst>
                    <a:gs pos="25000">
                      <a:schemeClr val="accent2">
                        <a:satMod val="155000"/>
                      </a:schemeClr>
                    </a:gs>
                    <a:gs pos="100000">
                      <a:schemeClr val="accent2">
                        <a:shade val="45000"/>
                        <a:satMod val="165000"/>
                      </a:schemeClr>
                    </a:gs>
                  </a:gsLst>
                  <a:lin ang="5400000"/>
                </a:gradFill>
                <a:latin typeface="Edwardian Script ITC" pitchFamily="66" charset="0"/>
                <a:ea typeface="+mj-ea"/>
                <a:cs typeface="+mj-cs"/>
              </a:rPr>
              <a:t>conocimiento de los días feriados de </a:t>
            </a:r>
          </a:p>
          <a:p>
            <a:pPr algn="ctr">
              <a:spcBef>
                <a:spcPct val="0"/>
              </a:spcBef>
              <a:defRPr/>
            </a:pPr>
            <a:r>
              <a:rPr lang="es-PR" sz="2900" b="1" spc="50" dirty="0">
                <a:ln w="11430">
                  <a:solidFill>
                    <a:srgbClr val="FF0000"/>
                  </a:solidFill>
                </a:ln>
                <a:gradFill>
                  <a:gsLst>
                    <a:gs pos="25000">
                      <a:schemeClr val="accent2">
                        <a:satMod val="155000"/>
                      </a:schemeClr>
                    </a:gs>
                    <a:gs pos="100000">
                      <a:schemeClr val="accent2">
                        <a:shade val="45000"/>
                        <a:satMod val="165000"/>
                      </a:schemeClr>
                    </a:gs>
                  </a:gsLst>
                  <a:lin ang="5400000"/>
                </a:gradFill>
                <a:latin typeface="Edwardian Script ITC" pitchFamily="66" charset="0"/>
                <a:ea typeface="+mj-ea"/>
                <a:cs typeface="+mj-cs"/>
              </a:rPr>
              <a:t>julio 2017 en las Islas Vírgenes de Estados Unidos. </a:t>
            </a:r>
            <a:endParaRPr lang="es-PR" sz="2900" b="1" dirty="0">
              <a:gradFill>
                <a:gsLst>
                  <a:gs pos="25000">
                    <a:schemeClr val="accent2">
                      <a:satMod val="155000"/>
                    </a:schemeClr>
                  </a:gs>
                  <a:gs pos="100000">
                    <a:schemeClr val="accent2">
                      <a:shade val="45000"/>
                      <a:satMod val="165000"/>
                    </a:schemeClr>
                  </a:gs>
                </a:gsLst>
                <a:lin ang="5400000"/>
              </a:gradFill>
              <a:latin typeface="Edwardian Script ITC" pitchFamily="66" charset="0"/>
              <a:ea typeface="+mj-ea"/>
              <a:cs typeface="+mj-cs"/>
            </a:endParaRPr>
          </a:p>
        </p:txBody>
      </p:sp>
      <p:pic>
        <p:nvPicPr>
          <p:cNvPr id="10" name="Picture 9" descr="us-flag[1]"/>
          <p:cNvPicPr>
            <a:picLocks noChangeAspect="1" noChangeArrowheads="1"/>
          </p:cNvPicPr>
          <p:nvPr/>
        </p:nvPicPr>
        <p:blipFill>
          <a:blip r:embed="rId3" cstate="print"/>
          <a:srcRect/>
          <a:stretch>
            <a:fillRect/>
          </a:stretch>
        </p:blipFill>
        <p:spPr bwMode="auto">
          <a:xfrm>
            <a:off x="637805" y="278562"/>
            <a:ext cx="1279411" cy="1033927"/>
          </a:xfrm>
          <a:prstGeom prst="rect">
            <a:avLst/>
          </a:prstGeom>
          <a:noFill/>
          <a:ln w="9525" algn="in">
            <a:noFill/>
            <a:miter lim="800000"/>
            <a:headEnd/>
            <a:tailEnd/>
          </a:ln>
          <a:effectLst/>
        </p:spPr>
      </p:pic>
      <p:pic>
        <p:nvPicPr>
          <p:cNvPr id="11" name="Picture 10" descr="armour_usvi-flag[1]"/>
          <p:cNvPicPr>
            <a:picLocks noChangeAspect="1" noChangeArrowheads="1" noCrop="1"/>
          </p:cNvPicPr>
          <p:nvPr/>
        </p:nvPicPr>
        <p:blipFill>
          <a:blip r:embed="rId4" cstate="print"/>
          <a:srcRect/>
          <a:stretch>
            <a:fillRect/>
          </a:stretch>
        </p:blipFill>
        <p:spPr bwMode="auto">
          <a:xfrm>
            <a:off x="681196" y="1512695"/>
            <a:ext cx="1287607" cy="1066037"/>
          </a:xfrm>
          <a:prstGeom prst="rect">
            <a:avLst/>
          </a:prstGeom>
          <a:noFill/>
          <a:ln w="9525" algn="in">
            <a:noFill/>
            <a:miter lim="800000"/>
            <a:headEnd/>
            <a:tailEnd/>
          </a:ln>
        </p:spPr>
      </p:pic>
      <p:pic>
        <p:nvPicPr>
          <p:cNvPr id="12" name="Picture 2" descr="seal[1]"/>
          <p:cNvPicPr>
            <a:picLocks noChangeAspect="1" noChangeArrowheads="1"/>
          </p:cNvPicPr>
          <p:nvPr/>
        </p:nvPicPr>
        <p:blipFill>
          <a:blip r:embed="rId5" cstate="print"/>
          <a:srcRect/>
          <a:stretch>
            <a:fillRect/>
          </a:stretch>
        </p:blipFill>
        <p:spPr bwMode="auto">
          <a:xfrm>
            <a:off x="637805" y="2670946"/>
            <a:ext cx="1424940" cy="1295400"/>
          </a:xfrm>
          <a:prstGeom prst="rect">
            <a:avLst/>
          </a:prstGeom>
          <a:noFill/>
          <a:ln w="9525" algn="in">
            <a:noFill/>
            <a:miter lim="800000"/>
            <a:headEnd/>
            <a:tailEnd/>
          </a:ln>
          <a:effectLst/>
        </p:spPr>
      </p:pic>
      <p:pic>
        <p:nvPicPr>
          <p:cNvPr id="13" name="Picture 2"/>
          <p:cNvPicPr>
            <a:picLocks noChangeAspect="1" noChangeArrowheads="1"/>
          </p:cNvPicPr>
          <p:nvPr/>
        </p:nvPicPr>
        <p:blipFill>
          <a:blip r:embed="rId6" cstate="print"/>
          <a:srcRect/>
          <a:stretch>
            <a:fillRect/>
          </a:stretch>
        </p:blipFill>
        <p:spPr bwMode="auto">
          <a:xfrm>
            <a:off x="903869" y="4786343"/>
            <a:ext cx="1247564" cy="790513"/>
          </a:xfrm>
          <a:prstGeom prst="rect">
            <a:avLst/>
          </a:prstGeom>
          <a:noFill/>
          <a:ln w="9525" algn="in">
            <a:noFill/>
            <a:miter lim="800000"/>
            <a:headEnd/>
            <a:tailEnd/>
          </a:ln>
          <a:effectLst/>
        </p:spPr>
      </p:pic>
      <p:sp>
        <p:nvSpPr>
          <p:cNvPr id="14" name="Text Box 3"/>
          <p:cNvSpPr txBox="1">
            <a:spLocks noChangeArrowheads="1"/>
          </p:cNvSpPr>
          <p:nvPr/>
        </p:nvSpPr>
        <p:spPr bwMode="auto">
          <a:xfrm>
            <a:off x="533400" y="5638800"/>
            <a:ext cx="1885950" cy="520700"/>
          </a:xfrm>
          <a:prstGeom prst="rect">
            <a:avLst/>
          </a:prstGeom>
          <a:noFill/>
          <a:ln w="9525" algn="in">
            <a:solidFill>
              <a:schemeClr val="tx2"/>
            </a:solid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Edwardian Script ITC" pitchFamily="66"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Edwardian Script ITC" pitchFamily="66" charset="0"/>
                <a:cs typeface="Arial" pitchFamily="34" charset="0"/>
              </a:rPr>
              <a:t>Education, History and Culture!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pic>
        <p:nvPicPr>
          <p:cNvPr id="15" name="F98C2D52-0AD9-4660-AFB9-D713E4EF041D" descr="cid:image003.png@01D14A0F.AB2505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691356" y="4025874"/>
            <a:ext cx="1672590" cy="671569"/>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8" name="Title 1"/>
          <p:cNvSpPr txBox="1">
            <a:spLocks/>
          </p:cNvSpPr>
          <p:nvPr/>
        </p:nvSpPr>
        <p:spPr>
          <a:xfrm>
            <a:off x="3048000" y="5020452"/>
            <a:ext cx="5257800" cy="1112807"/>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25000" lnSpcReduction="20000"/>
          </a:bodyPr>
          <a:lstStyle/>
          <a:p>
            <a:pPr lvl="0" algn="ctr">
              <a:lnSpc>
                <a:spcPts val="1000"/>
              </a:lnSpc>
              <a:buClr>
                <a:schemeClr val="accent1"/>
              </a:buClr>
              <a:buSzPct val="80000"/>
              <a:defRPr/>
            </a:pPr>
            <a:endParaRPr lang="es-ES" sz="4000" b="1" dirty="0">
              <a:solidFill>
                <a:srgbClr val="FF00FF"/>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s-ES" sz="10000" b="1" dirty="0">
                <a:solidFill>
                  <a:schemeClr val="tx2"/>
                </a:solidFill>
                <a:effectLst>
                  <a:outerShdw blurRad="38100" dist="38100" dir="2700000" algn="tl">
                    <a:srgbClr val="000000">
                      <a:alpha val="43137"/>
                    </a:srgbClr>
                  </a:outerShdw>
                </a:effectLst>
                <a:latin typeface="Edwardian Script ITC" pitchFamily="66" charset="0"/>
              </a:rPr>
              <a:t>Cortesía del:</a:t>
            </a:r>
          </a:p>
          <a:p>
            <a:pPr lvl="0" algn="ctr">
              <a:lnSpc>
                <a:spcPts val="1000"/>
              </a:lnSpc>
              <a:buClr>
                <a:schemeClr val="accent1"/>
              </a:buClr>
              <a:buSzPct val="80000"/>
              <a:defRPr/>
            </a:pPr>
            <a:endParaRPr lang="es-ES" sz="10000" b="1" dirty="0">
              <a:solidFill>
                <a:schemeClr val="tx2"/>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s-ES" sz="10000" b="1" dirty="0">
              <a:solidFill>
                <a:schemeClr val="tx2"/>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s-ES" sz="10000" b="1" dirty="0">
                <a:solidFill>
                  <a:schemeClr val="tx2"/>
                </a:solidFill>
                <a:effectLst>
                  <a:outerShdw blurRad="38100" dist="38100" dir="2700000" algn="tl">
                    <a:srgbClr val="000000">
                      <a:alpha val="43137"/>
                    </a:srgbClr>
                  </a:outerShdw>
                </a:effectLst>
                <a:latin typeface="Edwardian Script ITC" pitchFamily="66" charset="0"/>
              </a:rPr>
              <a:t>Departamento de Educación de las Islas Vírgenes</a:t>
            </a:r>
          </a:p>
          <a:p>
            <a:pPr lvl="0" algn="ctr">
              <a:lnSpc>
                <a:spcPts val="1000"/>
              </a:lnSpc>
              <a:buClr>
                <a:schemeClr val="accent1"/>
              </a:buClr>
              <a:buSzPct val="80000"/>
              <a:defRPr/>
            </a:pPr>
            <a:endParaRPr lang="es-ES" sz="10000" b="1" dirty="0">
              <a:solidFill>
                <a:schemeClr val="tx2"/>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endParaRPr lang="es-ES" sz="10000" b="1" dirty="0">
              <a:solidFill>
                <a:schemeClr val="tx2"/>
              </a:solidFill>
              <a:effectLst>
                <a:outerShdw blurRad="38100" dist="38100" dir="2700000" algn="tl">
                  <a:srgbClr val="000000">
                    <a:alpha val="43137"/>
                  </a:srgbClr>
                </a:outerShdw>
              </a:effectLst>
              <a:latin typeface="Edwardian Script ITC" pitchFamily="66" charset="0"/>
            </a:endParaRPr>
          </a:p>
          <a:p>
            <a:pPr lvl="0" algn="ctr">
              <a:lnSpc>
                <a:spcPts val="1000"/>
              </a:lnSpc>
              <a:buClr>
                <a:schemeClr val="accent1"/>
              </a:buClr>
              <a:buSzPct val="80000"/>
              <a:defRPr/>
            </a:pPr>
            <a:r>
              <a:rPr lang="es-ES" sz="10000" b="1" dirty="0">
                <a:solidFill>
                  <a:schemeClr val="tx2"/>
                </a:solidFill>
                <a:effectLst>
                  <a:outerShdw blurRad="38100" dist="38100" dir="2700000" algn="tl">
                    <a:srgbClr val="000000">
                      <a:alpha val="43137"/>
                    </a:srgbClr>
                  </a:outerShdw>
                </a:effectLst>
                <a:latin typeface="Edwardian Script ITC" pitchFamily="66" charset="0"/>
              </a:rPr>
              <a:t>División  de Educación Cultural de las Islas Vírgenes</a:t>
            </a:r>
          </a:p>
        </p:txBody>
      </p:sp>
      <p:sp>
        <p:nvSpPr>
          <p:cNvPr id="20" name="Title 1"/>
          <p:cNvSpPr txBox="1">
            <a:spLocks/>
          </p:cNvSpPr>
          <p:nvPr>
            <p:extLst>
              <p:ext uri="{D42A27DB-BD31-4B8C-83A1-F6EECF244321}">
                <p14:modId xmlns:p14="http://schemas.microsoft.com/office/powerpoint/2010/main" val="2443803394"/>
              </p:ext>
            </p:extLst>
          </p:nvPr>
        </p:nvSpPr>
        <p:spPr>
          <a:xfrm>
            <a:off x="2586090" y="1631752"/>
            <a:ext cx="5948310" cy="1464316"/>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62500" lnSpcReduction="20000"/>
          </a:bodyPr>
          <a:lstStyle/>
          <a:p>
            <a:pPr algn="ctr"/>
            <a:r>
              <a:rPr lang="es-PR" sz="4000" b="1" dirty="0">
                <a:ln w="0"/>
                <a:solidFill>
                  <a:schemeClr val="accent2"/>
                </a:solidFill>
                <a:effectLst>
                  <a:outerShdw blurRad="38100" dist="25400" dir="5400000" algn="ctr" rotWithShape="0">
                    <a:srgbClr val="6E747A">
                      <a:alpha val="43000"/>
                    </a:srgbClr>
                  </a:outerShdw>
                </a:effectLst>
                <a:latin typeface="Edwardian Script ITC" pitchFamily="66" charset="0"/>
              </a:rPr>
              <a:t>Festival de St. John… sábado,3 de junio – martes,4 de julio</a:t>
            </a:r>
          </a:p>
          <a:p>
            <a:pPr algn="ctr"/>
            <a:r>
              <a:rPr lang="es-PR" sz="4000" b="1" dirty="0">
                <a:ln w="0"/>
                <a:solidFill>
                  <a:schemeClr val="accent2"/>
                </a:solidFill>
                <a:effectLst>
                  <a:outerShdw blurRad="38100" dist="25400" dir="5400000" algn="ctr" rotWithShape="0">
                    <a:srgbClr val="6E747A">
                      <a:alpha val="43000"/>
                    </a:srgbClr>
                  </a:outerShdw>
                </a:effectLst>
                <a:latin typeface="Edwardian Script ITC" pitchFamily="66" charset="0"/>
              </a:rPr>
              <a:t>Dia de la Emancipación  … lunes,3 de julio</a:t>
            </a:r>
          </a:p>
          <a:p>
            <a:pPr algn="ctr"/>
            <a:r>
              <a:rPr lang="es-PR" sz="4000" b="1" dirty="0">
                <a:ln w="0"/>
                <a:solidFill>
                  <a:schemeClr val="accent2"/>
                </a:solidFill>
                <a:effectLst>
                  <a:outerShdw blurRad="38100" dist="25400" dir="5400000" algn="ctr" rotWithShape="0">
                    <a:srgbClr val="6E747A">
                      <a:alpha val="43000"/>
                    </a:srgbClr>
                  </a:outerShdw>
                </a:effectLst>
                <a:latin typeface="Edwardian Script ITC" pitchFamily="66" charset="0"/>
              </a:rPr>
              <a:t>Dia de la Independencia … martes,4 de julio</a:t>
            </a:r>
          </a:p>
          <a:p>
            <a:pPr algn="ctr"/>
            <a:r>
              <a:rPr lang="es-PR" sz="4000" b="1" dirty="0">
                <a:ln w="0"/>
                <a:solidFill>
                  <a:schemeClr val="accent2"/>
                </a:solidFill>
                <a:effectLst>
                  <a:outerShdw blurRad="38100" dist="25400" dir="5400000" algn="ctr" rotWithShape="0">
                    <a:srgbClr val="6E747A">
                      <a:alpha val="43000"/>
                    </a:srgbClr>
                  </a:outerShdw>
                </a:effectLst>
                <a:latin typeface="Edwardian Script ITC" pitchFamily="66" charset="0"/>
              </a:rPr>
              <a:t>Dia de Súplica  … lunes, 31 de julio </a:t>
            </a:r>
          </a:p>
        </p:txBody>
      </p:sp>
      <p:sp>
        <p:nvSpPr>
          <p:cNvPr id="16" name="Title 1"/>
          <p:cNvSpPr txBox="1">
            <a:spLocks/>
          </p:cNvSpPr>
          <p:nvPr/>
        </p:nvSpPr>
        <p:spPr>
          <a:xfrm>
            <a:off x="2621650" y="3443328"/>
            <a:ext cx="5867400" cy="1254115"/>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70000" lnSpcReduction="20000"/>
          </a:bodyPr>
          <a:lstStyle/>
          <a:p>
            <a:pPr algn="ctr">
              <a:spcBef>
                <a:spcPts val="0"/>
              </a:spcBef>
            </a:pPr>
            <a:r>
              <a:rPr lang="es-ES" sz="4000" b="1" dirty="0">
                <a:solidFill>
                  <a:schemeClr val="tx2"/>
                </a:solidFill>
                <a:effectLst>
                  <a:outerShdw blurRad="38100" dist="38100" dir="2700000" algn="tl">
                    <a:srgbClr val="000000">
                      <a:alpha val="43137"/>
                    </a:srgbClr>
                  </a:outerShdw>
                </a:effectLst>
                <a:latin typeface="Edwardian Script ITC" pitchFamily="66" charset="0"/>
              </a:rPr>
              <a:t>La observación de los días feriados en las Islas Vírgenes de Estados Unidos  de América fortalece  al territorio en un proceso importante  de su desarrollo.</a:t>
            </a:r>
          </a:p>
        </p:txBody>
      </p:sp>
    </p:spTree>
    <p:extLst>
      <p:ext uri="{BB962C8B-B14F-4D97-AF65-F5344CB8AC3E}">
        <p14:creationId xmlns:p14="http://schemas.microsoft.com/office/powerpoint/2010/main" val="132036588"/>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Picture 3" descr="us-flag[1]"/>
          <p:cNvPicPr>
            <a:picLocks noChangeAspect="1" noChangeArrowheads="1"/>
          </p:cNvPicPr>
          <p:nvPr/>
        </p:nvPicPr>
        <p:blipFill>
          <a:blip r:embed="rId2" cstate="print"/>
          <a:srcRect/>
          <a:stretch>
            <a:fillRect/>
          </a:stretch>
        </p:blipFill>
        <p:spPr bwMode="auto">
          <a:xfrm>
            <a:off x="609600" y="540327"/>
            <a:ext cx="1295400" cy="1059873"/>
          </a:xfrm>
          <a:prstGeom prst="rect">
            <a:avLst/>
          </a:prstGeom>
          <a:noFill/>
          <a:ln w="9525" algn="in">
            <a:noFill/>
            <a:miter lim="800000"/>
            <a:headEnd/>
            <a:tailEnd/>
          </a:ln>
          <a:effectLst/>
        </p:spPr>
      </p:pic>
      <p:pic>
        <p:nvPicPr>
          <p:cNvPr id="9" name="Picture 4" descr="armour_usvi-flag[1]"/>
          <p:cNvPicPr>
            <a:picLocks noChangeAspect="1" noChangeArrowheads="1" noCrop="1"/>
          </p:cNvPicPr>
          <p:nvPr/>
        </p:nvPicPr>
        <p:blipFill>
          <a:blip r:embed="rId3" cstate="print"/>
          <a:srcRect/>
          <a:stretch>
            <a:fillRect/>
          </a:stretch>
        </p:blipFill>
        <p:spPr bwMode="auto">
          <a:xfrm>
            <a:off x="609600" y="1676400"/>
            <a:ext cx="1371600" cy="1158240"/>
          </a:xfrm>
          <a:prstGeom prst="rect">
            <a:avLst/>
          </a:prstGeom>
          <a:noFill/>
          <a:ln w="9525" algn="in">
            <a:noFill/>
            <a:miter lim="800000"/>
            <a:headEnd/>
            <a:tailEnd/>
          </a:ln>
        </p:spPr>
      </p:pic>
      <p:sp>
        <p:nvSpPr>
          <p:cNvPr id="10" name="Rectangle 9"/>
          <p:cNvSpPr/>
          <p:nvPr/>
        </p:nvSpPr>
        <p:spPr>
          <a:xfrm>
            <a:off x="2324100" y="3048000"/>
            <a:ext cx="6248400" cy="3939540"/>
          </a:xfrm>
          <a:prstGeom prst="rect">
            <a:avLst/>
          </a:prstGeom>
        </p:spPr>
        <p:txBody>
          <a:bodyPr wrap="square">
            <a:spAutoFit/>
          </a:bodyPr>
          <a:lstStyle/>
          <a:p>
            <a:pPr lvl="0" algn="ctr" fontAlgn="base">
              <a:spcBef>
                <a:spcPct val="0"/>
              </a:spcBef>
              <a:spcAft>
                <a:spcPct val="0"/>
              </a:spcAft>
            </a:pPr>
            <a:r>
              <a:rPr lang="es-PR" u="sng" dirty="0">
                <a:ln w="0"/>
                <a:effectLst>
                  <a:outerShdw blurRad="38100" dist="25400" dir="5400000" algn="ctr" rotWithShape="0">
                    <a:srgbClr val="6E747A">
                      <a:alpha val="43000"/>
                    </a:srgbClr>
                  </a:outerShdw>
                </a:effectLst>
                <a:latin typeface="Baskerville Old Face" pitchFamily="18" charset="0"/>
                <a:cs typeface="Arial" pitchFamily="34" charset="0"/>
              </a:rPr>
              <a:t>ST. CROIX</a:t>
            </a:r>
          </a:p>
          <a:p>
            <a:pPr lvl="0" algn="ctr" fontAlgn="base">
              <a:spcBef>
                <a:spcPct val="0"/>
              </a:spcBef>
              <a:spcAft>
                <a:spcPct val="0"/>
              </a:spcAft>
            </a:pP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2133 Hospital Street; St. Croix, VI   00820</a:t>
            </a:r>
          </a:p>
          <a:p>
            <a:pPr lvl="0" algn="ctr" fontAlgn="base">
              <a:spcBef>
                <a:spcPct val="0"/>
              </a:spcBef>
              <a:spcAft>
                <a:spcPct val="0"/>
              </a:spcAft>
            </a:pP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Número de teléfono:  340-773-1095 x: 7032</a:t>
            </a:r>
          </a:p>
          <a:p>
            <a:pPr lvl="0" algn="ctr" fontAlgn="base">
              <a:spcBef>
                <a:spcPct val="0"/>
              </a:spcBef>
              <a:spcAft>
                <a:spcPct val="0"/>
              </a:spcAft>
            </a:pP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Número de fax:  340-773-4476</a:t>
            </a:r>
          </a:p>
          <a:p>
            <a:pPr lvl="0" algn="ctr" fontAlgn="base">
              <a:spcBef>
                <a:spcPct val="0"/>
              </a:spcBef>
              <a:spcAft>
                <a:spcPct val="0"/>
              </a:spcAft>
            </a:pPr>
            <a:endParaRPr lang="es-PR" dirty="0">
              <a:ln w="0"/>
              <a:effectLst>
                <a:outerShdw blurRad="38100" dist="25400" dir="5400000" algn="ctr" rotWithShape="0">
                  <a:srgbClr val="6E747A">
                    <a:alpha val="43000"/>
                  </a:srgbClr>
                </a:outerShdw>
              </a:effectLst>
              <a:latin typeface="Baskerville Old Face" pitchFamily="18" charset="0"/>
              <a:cs typeface="Arial" pitchFamily="34" charset="0"/>
            </a:endParaRPr>
          </a:p>
          <a:p>
            <a:pPr lvl="0" algn="ctr" fontAlgn="base">
              <a:spcBef>
                <a:spcPct val="0"/>
              </a:spcBef>
              <a:spcAft>
                <a:spcPct val="0"/>
              </a:spcAft>
            </a:pPr>
            <a:r>
              <a:rPr lang="es-PR" u="sng" dirty="0">
                <a:ln w="0"/>
                <a:effectLst>
                  <a:outerShdw blurRad="38100" dist="25400" dir="5400000" algn="ctr" rotWithShape="0">
                    <a:srgbClr val="6E747A">
                      <a:alpha val="43000"/>
                    </a:srgbClr>
                  </a:outerShdw>
                </a:effectLst>
                <a:latin typeface="Baskerville Old Face" pitchFamily="18" charset="0"/>
                <a:cs typeface="Arial" pitchFamily="34" charset="0"/>
              </a:rPr>
              <a:t>ST. THOMAS / ST. JOHN </a:t>
            </a:r>
          </a:p>
          <a:p>
            <a:pPr lvl="0" algn="ctr" fontAlgn="base">
              <a:spcBef>
                <a:spcPct val="0"/>
              </a:spcBef>
              <a:spcAft>
                <a:spcPct val="0"/>
              </a:spcAft>
            </a:pP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Dirección postal:  1834 </a:t>
            </a:r>
            <a:r>
              <a:rPr lang="es-PR" dirty="0" err="1">
                <a:ln w="0"/>
                <a:effectLst>
                  <a:outerShdw blurRad="38100" dist="25400" dir="5400000" algn="ctr" rotWithShape="0">
                    <a:srgbClr val="6E747A">
                      <a:alpha val="43000"/>
                    </a:srgbClr>
                  </a:outerShdw>
                </a:effectLst>
                <a:latin typeface="Baskerville Old Face" pitchFamily="18" charset="0"/>
                <a:cs typeface="Arial" pitchFamily="34" charset="0"/>
              </a:rPr>
              <a:t>Kongens</a:t>
            </a: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 </a:t>
            </a:r>
            <a:r>
              <a:rPr lang="es-PR" dirty="0" err="1">
                <a:ln w="0"/>
                <a:effectLst>
                  <a:outerShdw blurRad="38100" dist="25400" dir="5400000" algn="ctr" rotWithShape="0">
                    <a:srgbClr val="6E747A">
                      <a:alpha val="43000"/>
                    </a:srgbClr>
                  </a:outerShdw>
                </a:effectLst>
                <a:latin typeface="Baskerville Old Face" pitchFamily="18" charset="0"/>
                <a:cs typeface="Arial" pitchFamily="34" charset="0"/>
              </a:rPr>
              <a:t>Gade</a:t>
            </a: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 STT, VI   00802 Dirección física:  J. Antonio </a:t>
            </a:r>
            <a:r>
              <a:rPr lang="es-PR" dirty="0" err="1">
                <a:ln w="0"/>
                <a:effectLst>
                  <a:outerShdw blurRad="38100" dist="25400" dir="5400000" algn="ctr" rotWithShape="0">
                    <a:srgbClr val="6E747A">
                      <a:alpha val="43000"/>
                    </a:srgbClr>
                  </a:outerShdw>
                </a:effectLst>
                <a:latin typeface="Baskerville Old Face" pitchFamily="18" charset="0"/>
                <a:cs typeface="Arial" pitchFamily="34" charset="0"/>
              </a:rPr>
              <a:t>Jarvis</a:t>
            </a: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 </a:t>
            </a:r>
            <a:r>
              <a:rPr lang="es-PR" dirty="0" err="1">
                <a:ln w="0"/>
                <a:effectLst>
                  <a:outerShdw blurRad="38100" dist="25400" dir="5400000" algn="ctr" rotWithShape="0">
                    <a:srgbClr val="6E747A">
                      <a:alpha val="43000"/>
                    </a:srgbClr>
                  </a:outerShdw>
                </a:effectLst>
                <a:latin typeface="Baskerville Old Face" pitchFamily="18" charset="0"/>
                <a:cs typeface="Arial" pitchFamily="34" charset="0"/>
              </a:rPr>
              <a:t>Annex</a:t>
            </a: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 STT, VI   00802</a:t>
            </a:r>
          </a:p>
          <a:p>
            <a:pPr lvl="0" algn="ctr" fontAlgn="base">
              <a:spcBef>
                <a:spcPct val="0"/>
              </a:spcBef>
              <a:spcAft>
                <a:spcPct val="0"/>
              </a:spcAft>
            </a:pP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Número de teléfono:  340-774-0100  x: 2808, 2806, o 2804</a:t>
            </a:r>
          </a:p>
          <a:p>
            <a:pPr lvl="0" algn="ctr" fontAlgn="base">
              <a:spcBef>
                <a:spcPct val="0"/>
              </a:spcBef>
              <a:spcAft>
                <a:spcPct val="0"/>
              </a:spcAft>
            </a:pP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Número de fax:  340-777-4342</a:t>
            </a:r>
          </a:p>
          <a:p>
            <a:pPr lvl="0" algn="ctr" fontAlgn="base">
              <a:spcBef>
                <a:spcPct val="0"/>
              </a:spcBef>
              <a:spcAft>
                <a:spcPct val="0"/>
              </a:spcAft>
            </a:pPr>
            <a:endParaRPr lang="es-PR" dirty="0">
              <a:ln w="0"/>
              <a:effectLst>
                <a:outerShdw blurRad="38100" dist="25400" dir="5400000" algn="ctr" rotWithShape="0">
                  <a:srgbClr val="6E747A">
                    <a:alpha val="43000"/>
                  </a:srgbClr>
                </a:outerShdw>
              </a:effectLst>
              <a:latin typeface="Baskerville Old Face" pitchFamily="18" charset="0"/>
              <a:cs typeface="Arial" pitchFamily="34" charset="0"/>
            </a:endParaRPr>
          </a:p>
          <a:p>
            <a:pPr algn="ctr" fontAlgn="base">
              <a:spcBef>
                <a:spcPct val="0"/>
              </a:spcBef>
              <a:spcAft>
                <a:spcPct val="0"/>
              </a:spcAft>
            </a:pPr>
            <a:r>
              <a:rPr lang="es-PR" dirty="0">
                <a:ln w="0"/>
                <a:effectLst>
                  <a:outerShdw blurRad="38100" dist="25400" dir="5400000" algn="ctr" rotWithShape="0">
                    <a:srgbClr val="6E747A">
                      <a:alpha val="43000"/>
                    </a:srgbClr>
                  </a:outerShdw>
                </a:effectLst>
                <a:latin typeface="Baskerville Old Face" pitchFamily="18" charset="0"/>
                <a:cs typeface="Arial" pitchFamily="34" charset="0"/>
              </a:rPr>
              <a:t>Correo electrónico</a:t>
            </a:r>
            <a:r>
              <a:rPr lang="es-PR" sz="1600" dirty="0">
                <a:ln w="0"/>
                <a:effectLst>
                  <a:outerShdw blurRad="38100" dist="25400" dir="5400000" algn="ctr" rotWithShape="0">
                    <a:srgbClr val="6E747A">
                      <a:alpha val="43000"/>
                    </a:srgbClr>
                  </a:outerShdw>
                </a:effectLst>
                <a:latin typeface="Baskerville Old Face" pitchFamily="18" charset="0"/>
                <a:cs typeface="Arial" pitchFamily="34" charset="0"/>
              </a:rPr>
              <a:t>: </a:t>
            </a:r>
            <a:r>
              <a:rPr lang="en-US" sz="1600" b="1" dirty="0">
                <a:solidFill>
                  <a:schemeClr val="accent1"/>
                </a:solidFill>
                <a:latin typeface="Baskerville Old Face" panose="02020602080505020303" pitchFamily="18" charset="0"/>
              </a:rPr>
              <a:t>valrica.bryson@vide.vi; yohance.henley@vide.vi; </a:t>
            </a:r>
            <a:r>
              <a:rPr lang="en-US" sz="1600" b="1" dirty="0">
                <a:solidFill>
                  <a:schemeClr val="accent1"/>
                </a:solidFill>
                <a:latin typeface="Baskerville Old Face" panose="02020602080505020303" pitchFamily="18" charset="0"/>
                <a:hlinkClick r:id="rId4"/>
              </a:rPr>
              <a:t>maria.martin@vide.vi</a:t>
            </a:r>
            <a:endParaRPr lang="en-US" sz="1600" b="1" dirty="0">
              <a:solidFill>
                <a:schemeClr val="accent1"/>
              </a:solidFill>
              <a:latin typeface="Baskerville Old Face" panose="02020602080505020303" pitchFamily="18" charset="0"/>
            </a:endParaRPr>
          </a:p>
          <a:p>
            <a:pPr lvl="0" algn="ctr" fontAlgn="base">
              <a:spcBef>
                <a:spcPct val="0"/>
              </a:spcBef>
              <a:spcAft>
                <a:spcPct val="0"/>
              </a:spcAft>
            </a:pPr>
            <a:endParaRPr lang="es-PR" sz="1600" u="sng" dirty="0">
              <a:ln w="0"/>
              <a:solidFill>
                <a:schemeClr val="accent1"/>
              </a:solidFill>
              <a:effectLst>
                <a:outerShdw blurRad="38100" dist="25400" dir="5400000" algn="ctr" rotWithShape="0">
                  <a:srgbClr val="6E747A">
                    <a:alpha val="43000"/>
                  </a:srgbClr>
                </a:outerShdw>
              </a:effectLst>
              <a:latin typeface="Baskerville Old Face" pitchFamily="18" charset="0"/>
              <a:cs typeface="Arial" pitchFamily="34" charset="0"/>
            </a:endParaRPr>
          </a:p>
        </p:txBody>
      </p:sp>
      <p:sp>
        <p:nvSpPr>
          <p:cNvPr id="15" name="Rectangle 14"/>
          <p:cNvSpPr/>
          <p:nvPr/>
        </p:nvSpPr>
        <p:spPr>
          <a:xfrm>
            <a:off x="2468880" y="630704"/>
            <a:ext cx="5913120" cy="923330"/>
          </a:xfrm>
          <a:prstGeom prst="rect">
            <a:avLst/>
          </a:prstGeom>
          <a:ln/>
        </p:spPr>
        <p:style>
          <a:lnRef idx="3">
            <a:schemeClr val="lt1"/>
          </a:lnRef>
          <a:fillRef idx="1">
            <a:schemeClr val="accent2"/>
          </a:fillRef>
          <a:effectRef idx="1">
            <a:schemeClr val="accent2"/>
          </a:effectRef>
          <a:fontRef idx="minor">
            <a:schemeClr val="lt1"/>
          </a:fontRef>
        </p:style>
        <p:txBody>
          <a:bodyPr wrap="square">
            <a:spAutoFit/>
          </a:bodyPr>
          <a:lstStyle/>
          <a:p>
            <a:pPr lvl="0" algn="ctr">
              <a:spcBef>
                <a:spcPct val="0"/>
              </a:spcBef>
              <a:defRPr/>
            </a:pPr>
            <a:r>
              <a:rPr lang="es-ES"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rPr>
              <a:t>Para recibir un reconocimiento de los días feriados electrónico mensual gratuito favor de ponerse en contacto con el ...</a:t>
            </a:r>
            <a:endParaRPr lang="en-US"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endParaRPr>
          </a:p>
        </p:txBody>
      </p:sp>
      <p:pic>
        <p:nvPicPr>
          <p:cNvPr id="12" name="Picture 2" descr="seal[1]"/>
          <p:cNvPicPr>
            <a:picLocks noChangeAspect="1" noChangeArrowheads="1"/>
          </p:cNvPicPr>
          <p:nvPr/>
        </p:nvPicPr>
        <p:blipFill>
          <a:blip r:embed="rId5" cstate="print"/>
          <a:srcRect/>
          <a:stretch>
            <a:fillRect/>
          </a:stretch>
        </p:blipFill>
        <p:spPr bwMode="auto">
          <a:xfrm>
            <a:off x="609600" y="2895600"/>
            <a:ext cx="1371600" cy="1184564"/>
          </a:xfrm>
          <a:prstGeom prst="rect">
            <a:avLst/>
          </a:prstGeom>
          <a:noFill/>
          <a:ln w="9525" algn="in">
            <a:noFill/>
            <a:miter lim="800000"/>
            <a:headEnd/>
            <a:tailEnd/>
          </a:ln>
          <a:effectLst/>
        </p:spPr>
      </p:pic>
      <p:pic>
        <p:nvPicPr>
          <p:cNvPr id="14" name="Picture 2"/>
          <p:cNvPicPr>
            <a:picLocks noChangeAspect="1" noChangeArrowheads="1"/>
          </p:cNvPicPr>
          <p:nvPr/>
        </p:nvPicPr>
        <p:blipFill>
          <a:blip r:embed="rId6" cstate="print"/>
          <a:srcRect/>
          <a:stretch>
            <a:fillRect/>
          </a:stretch>
        </p:blipFill>
        <p:spPr bwMode="auto">
          <a:xfrm>
            <a:off x="609600" y="4953000"/>
            <a:ext cx="1447800" cy="766028"/>
          </a:xfrm>
          <a:prstGeom prst="rect">
            <a:avLst/>
          </a:prstGeom>
          <a:noFill/>
          <a:ln w="9525" algn="in">
            <a:noFill/>
            <a:miter lim="800000"/>
            <a:headEnd/>
            <a:tailEnd/>
          </a:ln>
          <a:effectLst/>
        </p:spPr>
      </p:pic>
      <p:sp>
        <p:nvSpPr>
          <p:cNvPr id="16" name="Text Box 3"/>
          <p:cNvSpPr txBox="1">
            <a:spLocks noChangeArrowheads="1"/>
          </p:cNvSpPr>
          <p:nvPr/>
        </p:nvSpPr>
        <p:spPr bwMode="auto">
          <a:xfrm>
            <a:off x="304800" y="5727700"/>
            <a:ext cx="1885950" cy="520700"/>
          </a:xfrm>
          <a:prstGeom prst="rect">
            <a:avLst/>
          </a:prstGeom>
          <a:noFill/>
          <a:ln w="9525" algn="in">
            <a:noFill/>
            <a:miter lim="800000"/>
            <a:headEnd/>
            <a:tailEnd/>
          </a:ln>
          <a:effectLst/>
        </p:spPr>
        <p:txBody>
          <a:bodyPr vert="horz" wrap="square" lIns="36576" tIns="36576" rIns="36576" bIns="36576" numCol="1" anchor="t" anchorCtr="0" compatLnSpc="1">
            <a:prstTxWarp prst="textNoShape">
              <a:avLst/>
            </a:prstTxWarp>
          </a:bodyPr>
          <a:lstStyle/>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Edwardian Script ITC" pitchFamily="66" charset="0"/>
                <a:cs typeface="Arial" pitchFamily="34" charset="0"/>
              </a:rPr>
              <a:t>Building Our Future Through </a:t>
            </a:r>
          </a:p>
          <a:p>
            <a:pPr marL="0" marR="0" lvl="0" indent="0" algn="ctr" defTabSz="914400" rtl="0" eaLnBrk="1" fontAlgn="base" latinLnBrk="0" hangingPunct="1">
              <a:lnSpc>
                <a:spcPct val="100000"/>
              </a:lnSpc>
              <a:spcBef>
                <a:spcPct val="0"/>
              </a:spcBef>
              <a:spcAft>
                <a:spcPct val="0"/>
              </a:spcAft>
              <a:buClrTx/>
              <a:buSzTx/>
              <a:buFontTx/>
              <a:buNone/>
              <a:tabLst/>
            </a:pPr>
            <a:r>
              <a:rPr kumimoji="0" lang="en-US" sz="1400" b="1" i="1" u="none" strike="noStrike" cap="none" normalizeH="0" baseline="0" dirty="0">
                <a:ln>
                  <a:noFill/>
                </a:ln>
                <a:solidFill>
                  <a:srgbClr val="000000"/>
                </a:solidFill>
                <a:effectLst/>
                <a:latin typeface="Edwardian Script ITC" pitchFamily="66" charset="0"/>
                <a:cs typeface="Arial" pitchFamily="34" charset="0"/>
              </a:rPr>
              <a:t>Education, History and Culture!</a:t>
            </a:r>
            <a:endParaRPr kumimoji="0" lang="en-US" sz="1800" b="0" i="0" u="none" strike="noStrike" cap="none" normalizeH="0" baseline="0" dirty="0">
              <a:ln>
                <a:noFill/>
              </a:ln>
              <a:solidFill>
                <a:schemeClr val="tx1"/>
              </a:solidFill>
              <a:effectLst/>
              <a:latin typeface="Arial" pitchFamily="34" charset="0"/>
              <a:cs typeface="Arial" pitchFamily="34" charset="0"/>
            </a:endParaRPr>
          </a:p>
        </p:txBody>
      </p:sp>
      <p:pic>
        <p:nvPicPr>
          <p:cNvPr id="17" name="F98C2D52-0AD9-4660-AFB9-D713E4EF041D" descr="cid:image003.png@01D14A0F.AB250530"/>
          <p:cNvPicPr>
            <a:picLocks noChangeAspect="1" noChangeArrowheads="1"/>
          </p:cNvPicPr>
          <p:nvPr/>
        </p:nvPicPr>
        <p:blipFill>
          <a:blip r:embed="rId7">
            <a:extLst>
              <a:ext uri="{28A0092B-C50C-407E-A947-70E740481C1C}">
                <a14:useLocalDpi xmlns:a14="http://schemas.microsoft.com/office/drawing/2010/main" val="0"/>
              </a:ext>
            </a:extLst>
          </a:blip>
          <a:srcRect/>
          <a:stretch>
            <a:fillRect/>
          </a:stretch>
        </p:blipFill>
        <p:spPr bwMode="auto">
          <a:xfrm>
            <a:off x="304800" y="4114800"/>
            <a:ext cx="1885950" cy="757236"/>
          </a:xfrm>
          <a:prstGeom prst="rect">
            <a:avLst/>
          </a:prstGeom>
          <a:noFill/>
          <a:ln>
            <a:noFill/>
          </a:ln>
          <a:extLst>
            <a:ext uri="{909E8E84-426E-40DD-AFC4-6F175D3DCCD1}">
              <a14:hiddenFill xmlns:a14="http://schemas.microsoft.com/office/drawing/2010/main">
                <a:solidFill>
                  <a:srgbClr val="FFFFFF"/>
                </a:solidFill>
              </a14:hiddenFill>
            </a:ext>
            <a:ext uri="{91240B29-F687-4F45-9708-019B960494DF}">
              <a14:hiddenLine xmlns:a14="http://schemas.microsoft.com/office/drawing/2010/main" w="9525">
                <a:solidFill>
                  <a:srgbClr val="000000"/>
                </a:solidFill>
                <a:miter lim="800000"/>
                <a:headEnd/>
                <a:tailEnd/>
              </a14:hiddenLine>
            </a:ext>
          </a:extLst>
        </p:spPr>
      </p:pic>
      <p:sp>
        <p:nvSpPr>
          <p:cNvPr id="13" name="Title 1"/>
          <p:cNvSpPr txBox="1">
            <a:spLocks/>
          </p:cNvSpPr>
          <p:nvPr/>
        </p:nvSpPr>
        <p:spPr>
          <a:xfrm>
            <a:off x="2468880" y="1828800"/>
            <a:ext cx="5913120" cy="1005840"/>
          </a:xfrm>
          <a:prstGeom prst="rect">
            <a:avLst/>
          </a:prstGeom>
          <a:ln/>
        </p:spPr>
        <p:style>
          <a:lnRef idx="2">
            <a:schemeClr val="accent2"/>
          </a:lnRef>
          <a:fillRef idx="1">
            <a:schemeClr val="lt1"/>
          </a:fillRef>
          <a:effectRef idx="0">
            <a:schemeClr val="accent2"/>
          </a:effectRef>
          <a:fontRef idx="minor">
            <a:schemeClr val="dk1"/>
          </a:fontRef>
        </p:style>
        <p:txBody>
          <a:bodyPr anchor="b">
            <a:noAutofit/>
          </a:bodyPr>
          <a:lstStyle/>
          <a:p>
            <a:pPr algn="ctr"/>
            <a:r>
              <a:rPr lang="es-ES" sz="2800" b="1" dirty="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Edwardian Script ITC" pitchFamily="66" charset="0"/>
              </a:rPr>
              <a:t>Departamento de Educación de las Islas Vírgenes</a:t>
            </a:r>
          </a:p>
          <a:p>
            <a:pPr algn="ctr"/>
            <a:r>
              <a:rPr lang="es-ES" sz="2800" b="1" dirty="0">
                <a:ln w="12700">
                  <a:solidFill>
                    <a:schemeClr val="tx2">
                      <a:satMod val="155000"/>
                    </a:schemeClr>
                  </a:solidFill>
                  <a:prstDash val="solid"/>
                </a:ln>
                <a:solidFill>
                  <a:schemeClr val="tx2"/>
                </a:solidFill>
                <a:effectLst>
                  <a:outerShdw blurRad="41275" dist="20320" dir="1800000" algn="tl" rotWithShape="0">
                    <a:srgbClr val="000000">
                      <a:alpha val="40000"/>
                    </a:srgbClr>
                  </a:outerShdw>
                </a:effectLst>
                <a:latin typeface="Edwardian Script ITC" pitchFamily="66" charset="0"/>
              </a:rPr>
              <a:t>División de Educación Cultural de las Islas Vírgenes</a:t>
            </a:r>
          </a:p>
        </p:txBody>
      </p:sp>
    </p:spTree>
  </p:cSld>
  <p:clrMapOvr>
    <a:masterClrMapping/>
  </p:clrMapOvr>
  <p:transition advClick="0" advTm="10000"/>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Rectangle 1"/>
          <p:cNvSpPr/>
          <p:nvPr/>
        </p:nvSpPr>
        <p:spPr>
          <a:xfrm>
            <a:off x="533400" y="4482964"/>
            <a:ext cx="8153400" cy="1977464"/>
          </a:xfrm>
          <a:prstGeom prst="rect">
            <a:avLst/>
          </a:prstGeom>
          <a:ln/>
        </p:spPr>
        <p:style>
          <a:lnRef idx="2">
            <a:schemeClr val="accent1"/>
          </a:lnRef>
          <a:fillRef idx="1">
            <a:schemeClr val="lt1"/>
          </a:fillRef>
          <a:effectRef idx="0">
            <a:schemeClr val="accent1"/>
          </a:effectRef>
          <a:fontRef idx="minor">
            <a:schemeClr val="dk1"/>
          </a:fontRef>
        </p:style>
        <p:txBody>
          <a:bodyPr wrap="square">
            <a:spAutoFit/>
          </a:bodyPr>
          <a:lstStyle/>
          <a:p>
            <a:pPr lvl="0" algn="just" fontAlgn="base">
              <a:spcBef>
                <a:spcPct val="0"/>
              </a:spcBef>
              <a:spcAft>
                <a:spcPct val="0"/>
              </a:spcAft>
            </a:pPr>
            <a:r>
              <a:rPr lang="es-ES" sz="1350" b="1" i="1" dirty="0">
                <a:latin typeface="Times New Roman" panose="02020603050405020304" pitchFamily="18" charset="0"/>
                <a:cs typeface="Times New Roman" pitchFamily="18" charset="0"/>
              </a:rPr>
              <a:t>El Festival de St. John, </a:t>
            </a:r>
            <a:r>
              <a:rPr lang="es-ES" sz="1350" dirty="0">
                <a:latin typeface="Times New Roman" panose="02020603050405020304" pitchFamily="18" charset="0"/>
                <a:cs typeface="Times New Roman" pitchFamily="18" charset="0"/>
              </a:rPr>
              <a:t>que</a:t>
            </a:r>
            <a:r>
              <a:rPr lang="es-ES" sz="1350" b="1" i="1" dirty="0">
                <a:latin typeface="Times New Roman" panose="02020603050405020304" pitchFamily="18" charset="0"/>
                <a:cs typeface="Times New Roman" pitchFamily="18" charset="0"/>
              </a:rPr>
              <a:t> </a:t>
            </a:r>
            <a:r>
              <a:rPr lang="es-ES" sz="1350" dirty="0">
                <a:latin typeface="Times New Roman" panose="02020603050405020304" pitchFamily="18" charset="0"/>
                <a:cs typeface="Times New Roman" pitchFamily="18" charset="0"/>
              </a:rPr>
              <a:t>despliega</a:t>
            </a:r>
            <a:r>
              <a:rPr lang="es-ES" sz="1350" b="1" i="1" dirty="0">
                <a:latin typeface="Times New Roman" panose="02020603050405020304" pitchFamily="18" charset="0"/>
                <a:cs typeface="Times New Roman" pitchFamily="18" charset="0"/>
              </a:rPr>
              <a:t> </a:t>
            </a:r>
            <a:r>
              <a:rPr lang="es-ES" sz="1350" dirty="0">
                <a:latin typeface="Times New Roman" panose="02020603050405020304" pitchFamily="18" charset="0"/>
                <a:cs typeface="Times New Roman" pitchFamily="18" charset="0"/>
              </a:rPr>
              <a:t>la cultura de las Islas Vírgenes y del Caribe, es un largo mes de eventos que comienza con espectáculos de “</a:t>
            </a:r>
            <a:r>
              <a:rPr lang="es-ES" sz="1350" dirty="0" err="1">
                <a:latin typeface="Times New Roman" panose="02020603050405020304" pitchFamily="18" charset="0"/>
                <a:cs typeface="Times New Roman" pitchFamily="18" charset="0"/>
              </a:rPr>
              <a:t>steel</a:t>
            </a:r>
            <a:r>
              <a:rPr lang="es-ES" sz="1350" dirty="0">
                <a:latin typeface="Times New Roman" panose="02020603050405020304" pitchFamily="18" charset="0"/>
                <a:cs typeface="Times New Roman" pitchFamily="18" charset="0"/>
              </a:rPr>
              <a:t> pan” y concursos y culmina con la semana del 4 de julio. El tema de este año es “ The </a:t>
            </a:r>
            <a:r>
              <a:rPr lang="es-ES" sz="1350" dirty="0" err="1">
                <a:latin typeface="Times New Roman" panose="02020603050405020304" pitchFamily="18" charset="0"/>
                <a:cs typeface="Times New Roman" pitchFamily="18" charset="0"/>
              </a:rPr>
              <a:t>Present</a:t>
            </a:r>
            <a:r>
              <a:rPr lang="es-ES" sz="1350" dirty="0">
                <a:latin typeface="Times New Roman" panose="02020603050405020304" pitchFamily="18" charset="0"/>
                <a:cs typeface="Times New Roman" pitchFamily="18" charset="0"/>
              </a:rPr>
              <a:t> and </a:t>
            </a:r>
            <a:r>
              <a:rPr lang="es-ES" sz="1350" dirty="0" err="1">
                <a:latin typeface="Times New Roman" panose="02020603050405020304" pitchFamily="18" charset="0"/>
                <a:cs typeface="Times New Roman" pitchFamily="18" charset="0"/>
              </a:rPr>
              <a:t>Past</a:t>
            </a:r>
            <a:r>
              <a:rPr lang="es-ES" sz="1350" dirty="0">
                <a:latin typeface="Times New Roman" panose="02020603050405020304" pitchFamily="18" charset="0"/>
                <a:cs typeface="Times New Roman" pitchFamily="18" charset="0"/>
              </a:rPr>
              <a:t> in </a:t>
            </a:r>
            <a:r>
              <a:rPr lang="es-ES" sz="1350" dirty="0" err="1">
                <a:latin typeface="Times New Roman" panose="02020603050405020304" pitchFamily="18" charset="0"/>
                <a:cs typeface="Times New Roman" pitchFamily="18" charset="0"/>
              </a:rPr>
              <a:t>Ways</a:t>
            </a:r>
            <a:r>
              <a:rPr lang="es-ES" sz="1350" dirty="0">
                <a:latin typeface="Times New Roman" panose="02020603050405020304" pitchFamily="18" charset="0"/>
                <a:cs typeface="Times New Roman" pitchFamily="18" charset="0"/>
              </a:rPr>
              <a:t> </a:t>
            </a:r>
            <a:r>
              <a:rPr lang="es-ES" sz="1350" dirty="0" err="1">
                <a:latin typeface="Times New Roman" panose="02020603050405020304" pitchFamily="18" charset="0"/>
                <a:cs typeface="Times New Roman" pitchFamily="18" charset="0"/>
              </a:rPr>
              <a:t>Never</a:t>
            </a:r>
            <a:r>
              <a:rPr lang="es-ES" sz="1350" dirty="0">
                <a:latin typeface="Times New Roman" panose="02020603050405020304" pitchFamily="18" charset="0"/>
                <a:cs typeface="Times New Roman" pitchFamily="18" charset="0"/>
              </a:rPr>
              <a:t> </a:t>
            </a:r>
            <a:r>
              <a:rPr lang="es-ES" sz="1350" dirty="0" err="1">
                <a:latin typeface="Times New Roman" panose="02020603050405020304" pitchFamily="18" charset="0"/>
                <a:cs typeface="Times New Roman" pitchFamily="18" charset="0"/>
              </a:rPr>
              <a:t>Foreseen</a:t>
            </a:r>
            <a:r>
              <a:rPr lang="es-ES" sz="1350" dirty="0">
                <a:latin typeface="Times New Roman" panose="02020603050405020304" pitchFamily="18" charset="0"/>
                <a:cs typeface="Times New Roman" pitchFamily="18" charset="0"/>
              </a:rPr>
              <a:t> </a:t>
            </a:r>
            <a:r>
              <a:rPr lang="es-ES" sz="1350" dirty="0" err="1">
                <a:latin typeface="Times New Roman" panose="02020603050405020304" pitchFamily="18" charset="0"/>
                <a:cs typeface="Times New Roman" pitchFamily="18" charset="0"/>
              </a:rPr>
              <a:t>for</a:t>
            </a:r>
            <a:r>
              <a:rPr lang="es-ES" sz="1350" dirty="0">
                <a:latin typeface="Times New Roman" panose="02020603050405020304" pitchFamily="18" charset="0"/>
                <a:cs typeface="Times New Roman" pitchFamily="18" charset="0"/>
              </a:rPr>
              <a:t> St. John Festival 2017”.</a:t>
            </a:r>
          </a:p>
          <a:p>
            <a:pPr lvl="0" algn="just" fontAlgn="base">
              <a:spcBef>
                <a:spcPct val="0"/>
              </a:spcBef>
              <a:spcAft>
                <a:spcPct val="0"/>
              </a:spcAft>
            </a:pPr>
            <a:endParaRPr lang="es-ES" sz="1350" dirty="0">
              <a:latin typeface="Times New Roman" panose="02020603050405020304" pitchFamily="18" charset="0"/>
              <a:cs typeface="Times New Roman" pitchFamily="18" charset="0"/>
            </a:endParaRPr>
          </a:p>
          <a:p>
            <a:pPr lvl="0" algn="just" fontAlgn="base">
              <a:spcBef>
                <a:spcPct val="0"/>
              </a:spcBef>
              <a:spcAft>
                <a:spcPct val="0"/>
              </a:spcAft>
            </a:pPr>
            <a:r>
              <a:rPr lang="es-ES" sz="1350" dirty="0">
                <a:latin typeface="Times New Roman" panose="02020603050405020304" pitchFamily="18" charset="0"/>
                <a:cs typeface="Times New Roman" pitchFamily="18" charset="0"/>
              </a:rPr>
              <a:t>La inolvidable semana final se destaca por grandes eventos memorables, en el “</a:t>
            </a:r>
            <a:r>
              <a:rPr lang="es-ES" sz="1350" dirty="0" err="1">
                <a:latin typeface="Times New Roman" panose="02020603050405020304" pitchFamily="18" charset="0"/>
                <a:cs typeface="Times New Roman" pitchFamily="18" charset="0"/>
              </a:rPr>
              <a:t>Village</a:t>
            </a:r>
            <a:r>
              <a:rPr lang="es-ES" sz="1350" dirty="0">
                <a:latin typeface="Times New Roman" panose="02020603050405020304" pitchFamily="18" charset="0"/>
                <a:cs typeface="Times New Roman" pitchFamily="18" charset="0"/>
              </a:rPr>
              <a:t>”, la Feria de Alimentos y el desfile del cuatro de julio. Podrá disfrutar de música festiva en el aire, de actividades/eventos para jóvenes y ancianos, así como de las delicias culinarias que complacerán su paladar durante el largo mes de festejo.  En la parada del cuatro de julio, será entretenido </a:t>
            </a:r>
            <a:r>
              <a:rPr lang="es-ES" sz="1400" dirty="0">
                <a:latin typeface="Times New Roman" pitchFamily="18" charset="0"/>
                <a:cs typeface="Times New Roman" pitchFamily="18" charset="0"/>
              </a:rPr>
              <a:t>por tropas, </a:t>
            </a:r>
            <a:r>
              <a:rPr lang="es-ES" sz="1400" dirty="0" err="1">
                <a:latin typeface="Times New Roman" pitchFamily="18" charset="0"/>
                <a:cs typeface="Times New Roman" pitchFamily="18" charset="0"/>
              </a:rPr>
              <a:t>batonistas</a:t>
            </a:r>
            <a:r>
              <a:rPr lang="es-ES" sz="1400" dirty="0">
                <a:latin typeface="Times New Roman" pitchFamily="18" charset="0"/>
                <a:cs typeface="Times New Roman" pitchFamily="18" charset="0"/>
              </a:rPr>
              <a:t>, indios y “</a:t>
            </a:r>
            <a:r>
              <a:rPr lang="es-ES" sz="1400" dirty="0" err="1">
                <a:latin typeface="Times New Roman" pitchFamily="18" charset="0"/>
                <a:cs typeface="Times New Roman" pitchFamily="18" charset="0"/>
              </a:rPr>
              <a:t>mocko</a:t>
            </a:r>
            <a:r>
              <a:rPr lang="es-ES" sz="1400" dirty="0">
                <a:latin typeface="Times New Roman" pitchFamily="18" charset="0"/>
                <a:cs typeface="Times New Roman" pitchFamily="18" charset="0"/>
              </a:rPr>
              <a:t> </a:t>
            </a:r>
            <a:r>
              <a:rPr lang="es-ES" sz="1400" dirty="0" err="1">
                <a:latin typeface="Times New Roman" pitchFamily="18" charset="0"/>
                <a:cs typeface="Times New Roman" pitchFamily="18" charset="0"/>
              </a:rPr>
              <a:t>jumbies</a:t>
            </a:r>
            <a:r>
              <a:rPr lang="es-ES" sz="1400" dirty="0">
                <a:latin typeface="Times New Roman" pitchFamily="18" charset="0"/>
                <a:cs typeface="Times New Roman" pitchFamily="18" charset="0"/>
              </a:rPr>
              <a:t>” que bailan en zancos, vestidos con pantalones y chaquetas elaboradas en seda y satén colorido. </a:t>
            </a:r>
          </a:p>
        </p:txBody>
      </p:sp>
      <p:sp>
        <p:nvSpPr>
          <p:cNvPr id="3" name="Title 1"/>
          <p:cNvSpPr txBox="1">
            <a:spLocks/>
          </p:cNvSpPr>
          <p:nvPr/>
        </p:nvSpPr>
        <p:spPr>
          <a:xfrm>
            <a:off x="1676400" y="228600"/>
            <a:ext cx="58674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92500" lnSpcReduction="10000"/>
          </a:bodyPr>
          <a:lstStyle/>
          <a:p>
            <a:pPr algn="ctr">
              <a:spcBef>
                <a:spcPct val="0"/>
              </a:spcBef>
              <a:defRPr/>
            </a:pPr>
            <a:r>
              <a:rPr lang="en-US" sz="40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 Festival de </a:t>
            </a:r>
            <a:r>
              <a:rPr lang="en-US" sz="4000" b="1" dirty="0" err="1">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St.John</a:t>
            </a:r>
            <a:endParaRPr lang="en-US" sz="35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pic>
        <p:nvPicPr>
          <p:cNvPr id="2050" name="Picture 2" descr="http://cdn.c.photoshelter.com/img-get/I0000pxKRPQ8UGkg/t/200/I0000pxKRPQ8UGkg.jpg"/>
          <p:cNvPicPr>
            <a:picLocks noChangeAspect="1" noChangeArrowheads="1"/>
          </p:cNvPicPr>
          <p:nvPr/>
        </p:nvPicPr>
        <p:blipFill>
          <a:blip r:embed="rId2">
            <a:extLst>
              <a:ext uri="{28A0092B-C50C-407E-A947-70E740481C1C}">
                <a14:useLocalDpi xmlns:a14="http://schemas.microsoft.com/office/drawing/2010/main" val="0"/>
              </a:ext>
            </a:extLst>
          </a:blip>
          <a:srcRect/>
          <a:stretch>
            <a:fillRect/>
          </a:stretch>
        </p:blipFill>
        <p:spPr bwMode="auto">
          <a:xfrm>
            <a:off x="1019175" y="2286000"/>
            <a:ext cx="1266825" cy="19050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2" name="Picture 4" descr="http://cdn.c.photoshelter.com/img-get/I0000fKLrzHmhy5M/t/200/I0000fKLrzHmhy5M.jp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685800" y="1078867"/>
            <a:ext cx="1815236" cy="1207133"/>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4" name="Picture 6" descr="http://blog.caneelbay.com/wp-content/uploads/2015/07/11703148_10153134511393668_1288630397004340246_n.jpg"/>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066800"/>
            <a:ext cx="4049070" cy="28956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6" name="Picture 8" descr="http://stjohnsource.com/files/userfiles/image/0%202015%20photos/07%20July%202015/Festival%20Parade%202015%20-%206.jpg"/>
          <p:cNvPicPr>
            <a:picLocks noChangeAspect="1" noChangeArrowheads="1"/>
          </p:cNvPicPr>
          <p:nvPr/>
        </p:nvPicPr>
        <p:blipFill>
          <a:blip r:embed="rId5" cstate="print">
            <a:extLst>
              <a:ext uri="{28A0092B-C50C-407E-A947-70E740481C1C}">
                <a14:useLocalDpi xmlns:a14="http://schemas.microsoft.com/office/drawing/2010/main" val="0"/>
              </a:ext>
            </a:extLst>
          </a:blip>
          <a:srcRect/>
          <a:stretch>
            <a:fillRect/>
          </a:stretch>
        </p:blipFill>
        <p:spPr bwMode="auto">
          <a:xfrm>
            <a:off x="6778625" y="2668170"/>
            <a:ext cx="1831975" cy="152283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pic>
        <p:nvPicPr>
          <p:cNvPr id="2058" name="Picture 10" descr="http://simonsen.photoshelter.com/img/pixel.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155575" y="-136525"/>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2060" name="Picture 12" descr="http://simonsen.photoshelter.com/img/pixel.gif"/>
          <p:cNvPicPr>
            <a:picLocks noChangeAspect="1" noChangeArrowheads="1"/>
          </p:cNvPicPr>
          <p:nvPr/>
        </p:nvPicPr>
        <p:blipFill>
          <a:blip r:embed="rId6">
            <a:extLst>
              <a:ext uri="{28A0092B-C50C-407E-A947-70E740481C1C}">
                <a14:useLocalDpi xmlns:a14="http://schemas.microsoft.com/office/drawing/2010/main" val="0"/>
              </a:ext>
            </a:extLst>
          </a:blip>
          <a:srcRect/>
          <a:stretch>
            <a:fillRect/>
          </a:stretch>
        </p:blipFill>
        <p:spPr bwMode="auto">
          <a:xfrm>
            <a:off x="307975" y="15875"/>
            <a:ext cx="9525" cy="9525"/>
          </a:xfrm>
          <a:prstGeom prst="rect">
            <a:avLst/>
          </a:prstGeom>
          <a:noFill/>
          <a:extLst>
            <a:ext uri="{909E8E84-426E-40DD-AFC4-6F175D3DCCD1}">
              <a14:hiddenFill xmlns:a14="http://schemas.microsoft.com/office/drawing/2010/main">
                <a:solidFill>
                  <a:srgbClr val="FFFFFF"/>
                </a:solidFill>
              </a14:hiddenFill>
            </a:ext>
          </a:extLst>
        </p:spPr>
      </p:pic>
      <p:pic>
        <p:nvPicPr>
          <p:cNvPr id="2062" name="Picture 14" descr="From left, Daniella Greenaway, Lt. Gov. Osbert Potter, St. John Festival 2015 Princess Sanijah Gris, St. John Administrator Camille Parris, Festival Food Fair honoree Ruth Frett, Sen. at Large Almando Liburd and St. John Festival 2015 Queen Shanell Harney cut the ribbon Sunday to officially open the Festival Food Fair."/>
          <p:cNvPicPr>
            <a:picLocks noChangeAspect="1" noChangeArrowheads="1"/>
          </p:cNvPicPr>
          <p:nvPr/>
        </p:nvPicPr>
        <p:blipFill rotWithShape="1">
          <a:blip r:embed="rId7">
            <a:extLst>
              <a:ext uri="{28A0092B-C50C-407E-A947-70E740481C1C}">
                <a14:useLocalDpi xmlns:a14="http://schemas.microsoft.com/office/drawing/2010/main" val="0"/>
              </a:ext>
            </a:extLst>
          </a:blip>
          <a:srcRect l="63636" t="11212"/>
          <a:stretch/>
        </p:blipFill>
        <p:spPr bwMode="auto">
          <a:xfrm>
            <a:off x="6954738" y="953914"/>
            <a:ext cx="893862" cy="1636886"/>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Tree>
    <p:extLst>
      <p:ext uri="{BB962C8B-B14F-4D97-AF65-F5344CB8AC3E}">
        <p14:creationId xmlns:p14="http://schemas.microsoft.com/office/powerpoint/2010/main" val="1922841083"/>
      </p:ext>
    </p:extLst>
  </p:cSld>
  <p:clrMapOvr>
    <a:masterClrMapping/>
  </p:clrMapOvr>
  <p:transition advClick="0" advTm="10000"/>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6224" y="5715000"/>
            <a:ext cx="8534400" cy="954107"/>
          </a:xfrm>
          <a:prstGeom prst="rect">
            <a:avLst/>
          </a:prstGeom>
        </p:spPr>
        <p:txBody>
          <a:bodyPr wrap="square">
            <a:spAutoFit/>
          </a:bodyPr>
          <a:lstStyle/>
          <a:p>
            <a:r>
              <a:rPr lang="es-PR" sz="1100" b="1" u="sng" dirty="0">
                <a:effectLst>
                  <a:outerShdw blurRad="38100" dist="38100" dir="2700000" algn="tl">
                    <a:srgbClr val="000000">
                      <a:alpha val="43137"/>
                    </a:srgbClr>
                  </a:outerShdw>
                </a:effectLst>
                <a:latin typeface="Bodoni MT" pitchFamily="18" charset="0"/>
                <a:ea typeface="Batang" pitchFamily="18" charset="-127"/>
              </a:rPr>
              <a:t>Cortesía de</a:t>
            </a:r>
            <a:br>
              <a:rPr lang="es-PR" sz="1100" b="1" u="sng" dirty="0">
                <a:effectLst>
                  <a:outerShdw blurRad="38100" dist="38100" dir="2700000" algn="tl">
                    <a:srgbClr val="000000">
                      <a:alpha val="43137"/>
                    </a:srgbClr>
                  </a:outerShdw>
                </a:effectLst>
                <a:latin typeface="Bodoni MT" pitchFamily="18" charset="0"/>
                <a:ea typeface="Batang" pitchFamily="18" charset="-127"/>
              </a:rPr>
            </a:br>
            <a:r>
              <a:rPr lang="es-PR" sz="1100" b="1" dirty="0">
                <a:effectLst>
                  <a:outerShdw blurRad="38100" dist="38100" dir="2700000" algn="tl">
                    <a:srgbClr val="000000">
                      <a:alpha val="43137"/>
                    </a:srgbClr>
                  </a:outerShdw>
                </a:effectLst>
                <a:latin typeface="Bodoni MT" pitchFamily="18" charset="0"/>
                <a:ea typeface="Batang" pitchFamily="18" charset="-127"/>
              </a:rPr>
              <a:t>Texto:  </a:t>
            </a:r>
            <a:r>
              <a:rPr lang="es-PR" sz="1100" b="1" dirty="0">
                <a:effectLst>
                  <a:outerShdw blurRad="38100" dist="38100" dir="2700000" algn="tl">
                    <a:srgbClr val="000000">
                      <a:alpha val="43137"/>
                    </a:srgbClr>
                  </a:outerShdw>
                </a:effectLst>
                <a:latin typeface="Bodoni MT" pitchFamily="18" charset="0"/>
                <a:ea typeface="Batang" pitchFamily="18" charset="-127"/>
                <a:hlinkClick r:id="rId2"/>
              </a:rPr>
              <a:t>http://www.vicarnivalschedule.com/stjohn/</a:t>
            </a:r>
            <a:r>
              <a:rPr lang="es-PR" sz="1100" b="1" dirty="0">
                <a:effectLst>
                  <a:outerShdw blurRad="38100" dist="38100" dir="2700000" algn="tl">
                    <a:srgbClr val="000000">
                      <a:alpha val="43137"/>
                    </a:srgbClr>
                  </a:outerShdw>
                </a:effectLst>
                <a:latin typeface="Bodoni MT" pitchFamily="18" charset="0"/>
                <a:ea typeface="Batang" pitchFamily="18" charset="-127"/>
              </a:rPr>
              <a:t>; </a:t>
            </a:r>
            <a:r>
              <a:rPr lang="es-PR" sz="1100" b="1" dirty="0">
                <a:effectLst>
                  <a:outerShdw blurRad="38100" dist="38100" dir="2700000" algn="tl">
                    <a:srgbClr val="000000">
                      <a:alpha val="43137"/>
                    </a:srgbClr>
                  </a:outerShdw>
                </a:effectLst>
                <a:latin typeface="Bodoni MT" pitchFamily="18" charset="0"/>
                <a:ea typeface="Batang" pitchFamily="18" charset="-127"/>
                <a:hlinkClick r:id="rId3"/>
              </a:rPr>
              <a:t>http://stjohnisland.com/carnival-festival-schedule-events/</a:t>
            </a:r>
            <a:r>
              <a:rPr lang="es-PR" sz="1100" b="1" dirty="0">
                <a:effectLst>
                  <a:outerShdw blurRad="38100" dist="38100" dir="2700000" algn="tl">
                    <a:srgbClr val="000000">
                      <a:alpha val="43137"/>
                    </a:srgbClr>
                  </a:outerShdw>
                </a:effectLst>
                <a:latin typeface="Bodoni MT" pitchFamily="18" charset="0"/>
                <a:ea typeface="Batang" pitchFamily="18" charset="-127"/>
              </a:rPr>
              <a:t>; </a:t>
            </a:r>
          </a:p>
          <a:p>
            <a:r>
              <a:rPr lang="es-PR" sz="1100" b="1" dirty="0">
                <a:effectLst>
                  <a:outerShdw blurRad="38100" dist="38100" dir="2700000" algn="tl">
                    <a:srgbClr val="000000">
                      <a:alpha val="43137"/>
                    </a:srgbClr>
                  </a:outerShdw>
                </a:effectLst>
                <a:latin typeface="Bodoni MT" pitchFamily="18" charset="0"/>
                <a:ea typeface="Batang" pitchFamily="18" charset="-127"/>
              </a:rPr>
              <a:t>Imágenes: </a:t>
            </a:r>
            <a:r>
              <a:rPr lang="es-PR" sz="1100" b="1" dirty="0">
                <a:effectLst>
                  <a:outerShdw blurRad="38100" dist="38100" dir="2700000" algn="tl">
                    <a:srgbClr val="000000">
                      <a:alpha val="43137"/>
                    </a:srgbClr>
                  </a:outerShdw>
                </a:effectLst>
                <a:latin typeface="Bodoni MT" pitchFamily="18" charset="0"/>
                <a:ea typeface="Batang" pitchFamily="18" charset="-127"/>
                <a:hlinkClick r:id="rId4"/>
              </a:rPr>
              <a:t>h</a:t>
            </a:r>
            <a:r>
              <a:rPr lang="en-US" sz="1100" b="1" dirty="0">
                <a:effectLst>
                  <a:outerShdw blurRad="38100" dist="38100" dir="2700000" algn="tl">
                    <a:srgbClr val="000000">
                      <a:alpha val="43137"/>
                    </a:srgbClr>
                  </a:outerShdw>
                </a:effectLst>
                <a:latin typeface="Bodoni MT" pitchFamily="18" charset="0"/>
                <a:ea typeface="Batang" pitchFamily="18" charset="-127"/>
                <a:hlinkClick r:id="rId4"/>
              </a:rPr>
              <a:t>ttp://simonsen.photoshelter.com/gallery-image/St-John-Carnival-2015/</a:t>
            </a:r>
            <a:r>
              <a:rPr lang="en-US" sz="1100" b="1" dirty="0">
                <a:effectLst>
                  <a:outerShdw blurRad="38100" dist="38100" dir="2700000" algn="tl">
                    <a:srgbClr val="000000">
                      <a:alpha val="43137"/>
                    </a:srgbClr>
                  </a:outerShdw>
                </a:effectLst>
                <a:latin typeface="Bodoni MT" pitchFamily="18" charset="0"/>
                <a:ea typeface="Batang" pitchFamily="18" charset="-127"/>
              </a:rPr>
              <a:t>; </a:t>
            </a:r>
            <a:r>
              <a:rPr lang="en-US" sz="1100" b="1" dirty="0">
                <a:effectLst>
                  <a:outerShdw blurRad="38100" dist="38100" dir="2700000" algn="tl">
                    <a:srgbClr val="000000">
                      <a:alpha val="43137"/>
                    </a:srgbClr>
                  </a:outerShdw>
                </a:effectLst>
                <a:latin typeface="Bodoni MT" pitchFamily="18" charset="0"/>
                <a:ea typeface="Batang" pitchFamily="18" charset="-127"/>
                <a:hlinkClick r:id="rId5"/>
              </a:rPr>
              <a:t>http://blog.caneelbay.com/2015-st-john-carnival-celebrations/</a:t>
            </a:r>
            <a:r>
              <a:rPr lang="en-US" sz="1100" b="1" dirty="0">
                <a:effectLst>
                  <a:outerShdw blurRad="38100" dist="38100" dir="2700000" algn="tl">
                    <a:srgbClr val="000000">
                      <a:alpha val="43137"/>
                    </a:srgbClr>
                  </a:outerShdw>
                </a:effectLst>
                <a:latin typeface="Bodoni MT" pitchFamily="18" charset="0"/>
                <a:ea typeface="Batang" pitchFamily="18" charset="-127"/>
              </a:rPr>
              <a:t>; </a:t>
            </a:r>
            <a:r>
              <a:rPr lang="en-US" sz="1100" b="1" dirty="0">
                <a:effectLst>
                  <a:outerShdw blurRad="38100" dist="38100" dir="2700000" algn="tl">
                    <a:srgbClr val="000000">
                      <a:alpha val="43137"/>
                    </a:srgbClr>
                  </a:outerShdw>
                </a:effectLst>
                <a:latin typeface="Bodoni MT" pitchFamily="18" charset="0"/>
                <a:ea typeface="Batang" pitchFamily="18" charset="-127"/>
                <a:hlinkClick r:id="rId6"/>
              </a:rPr>
              <a:t>http://stjohnsource.com/content/news/local-news/2015/07/04/st-john-parade-sizzles</a:t>
            </a:r>
            <a:r>
              <a:rPr lang="en-US" sz="1100" b="1" dirty="0">
                <a:effectLst>
                  <a:outerShdw blurRad="38100" dist="38100" dir="2700000" algn="tl">
                    <a:srgbClr val="000000">
                      <a:alpha val="43137"/>
                    </a:srgbClr>
                  </a:outerShdw>
                </a:effectLst>
                <a:latin typeface="Bodoni MT" pitchFamily="18" charset="0"/>
                <a:ea typeface="Batang" pitchFamily="18" charset="-127"/>
              </a:rPr>
              <a:t>; </a:t>
            </a:r>
          </a:p>
          <a:p>
            <a:r>
              <a:rPr lang="en-US" sz="1100" b="1" dirty="0">
                <a:effectLst>
                  <a:outerShdw blurRad="38100" dist="38100" dir="2700000" algn="tl">
                    <a:srgbClr val="000000">
                      <a:alpha val="43137"/>
                    </a:srgbClr>
                  </a:outerShdw>
                </a:effectLst>
                <a:latin typeface="Bodoni MT" pitchFamily="18" charset="0"/>
                <a:ea typeface="Batang" pitchFamily="18" charset="-127"/>
              </a:rPr>
              <a:t>http:// </a:t>
            </a:r>
            <a:r>
              <a:rPr lang="en-US" sz="1200" u="sng" dirty="0">
                <a:solidFill>
                  <a:schemeClr val="accent1"/>
                </a:solidFill>
                <a:latin typeface="Bodoni MT" panose="02070603080606020203" pitchFamily="18" charset="0"/>
              </a:rPr>
              <a:t>www.vinow.com/general_usvi/carnival/themes</a:t>
            </a:r>
            <a:endParaRPr lang="en-US" sz="1200" b="1" u="sng" dirty="0">
              <a:solidFill>
                <a:schemeClr val="accent1"/>
              </a:solidFill>
              <a:effectLst>
                <a:outerShdw blurRad="38100" dist="38100" dir="2700000" algn="tl">
                  <a:srgbClr val="000000">
                    <a:alpha val="43137"/>
                  </a:srgbClr>
                </a:outerShdw>
              </a:effectLst>
              <a:latin typeface="Bodoni MT" pitchFamily="18" charset="0"/>
              <a:ea typeface="Batang" pitchFamily="18" charset="-127"/>
            </a:endParaRPr>
          </a:p>
        </p:txBody>
      </p:sp>
      <p:sp>
        <p:nvSpPr>
          <p:cNvPr id="8" name="Rectangle 7"/>
          <p:cNvSpPr/>
          <p:nvPr/>
        </p:nvSpPr>
        <p:spPr>
          <a:xfrm>
            <a:off x="306224" y="4907504"/>
            <a:ext cx="8305800" cy="830997"/>
          </a:xfrm>
          <a:prstGeom prst="rect">
            <a:avLst/>
          </a:prstGeom>
        </p:spPr>
        <p:txBody>
          <a:bodyPr wrap="square">
            <a:spAutoFit/>
          </a:bodyPr>
          <a:lstStyle/>
          <a:p>
            <a:r>
              <a:rPr lang="es-ES" sz="1200" b="1" u="sng" dirty="0">
                <a:latin typeface="Baskerville Old Face" pitchFamily="18" charset="0"/>
              </a:rPr>
              <a:t>Sugerencias para actividades en el salón de clases y actividades en familia:</a:t>
            </a:r>
            <a:br>
              <a:rPr lang="es-ES" sz="1200" b="1" u="sng" dirty="0">
                <a:latin typeface="Baskerville Old Face" pitchFamily="18" charset="0"/>
              </a:rPr>
            </a:br>
            <a:r>
              <a:rPr lang="es-ES" sz="1200" b="1" dirty="0">
                <a:latin typeface="Baskerville Old Face" pitchFamily="18" charset="0"/>
              </a:rPr>
              <a:t>Entrevistar a un participante/organizador sobre su experiencia</a:t>
            </a:r>
          </a:p>
          <a:p>
            <a:r>
              <a:rPr lang="es-ES" sz="1200" b="1" dirty="0">
                <a:latin typeface="Baskerville Old Face" pitchFamily="18" charset="0"/>
              </a:rPr>
              <a:t>Participar y / o asistir a un evento de Festival de San Juan 2016 </a:t>
            </a:r>
          </a:p>
          <a:p>
            <a:r>
              <a:rPr lang="es-ES" sz="1200" b="1" dirty="0">
                <a:latin typeface="Baskerville Old Face" pitchFamily="18" charset="0"/>
              </a:rPr>
              <a:t>Estudiar el origen del Festival de San Juan y compartir lo que ha aprendido. </a:t>
            </a:r>
          </a:p>
        </p:txBody>
      </p:sp>
      <p:sp>
        <p:nvSpPr>
          <p:cNvPr id="2" name="Rectangle 1"/>
          <p:cNvSpPr/>
          <p:nvPr/>
        </p:nvSpPr>
        <p:spPr>
          <a:xfrm>
            <a:off x="914400" y="1161365"/>
            <a:ext cx="5486400" cy="307777"/>
          </a:xfrm>
          <a:prstGeom prst="rect">
            <a:avLst/>
          </a:prstGeom>
        </p:spPr>
        <p:txBody>
          <a:bodyPr wrap="square">
            <a:spAutoFit/>
          </a:bodyPr>
          <a:lstStyle/>
          <a:p>
            <a:pPr lvl="0" algn="just" eaLnBrk="0" fontAlgn="base" hangingPunct="0">
              <a:spcBef>
                <a:spcPct val="0"/>
              </a:spcBef>
              <a:spcAft>
                <a:spcPct val="0"/>
              </a:spcAft>
            </a:pPr>
            <a:r>
              <a:rPr lang="es-ES" sz="1400" dirty="0">
                <a:solidFill>
                  <a:schemeClr val="bg1"/>
                </a:solidFill>
                <a:latin typeface="Times New Roman" pitchFamily="18" charset="0"/>
                <a:cs typeface="Times New Roman" pitchFamily="18" charset="0"/>
              </a:rPr>
              <a:t>A continuación el calendario de eventos del Festival de St. John 2017…</a:t>
            </a:r>
            <a:endParaRPr lang="en-US" sz="1400" dirty="0">
              <a:solidFill>
                <a:schemeClr val="bg1"/>
              </a:solidFill>
            </a:endParaRPr>
          </a:p>
        </p:txBody>
      </p:sp>
      <p:sp>
        <p:nvSpPr>
          <p:cNvPr id="5" name="Title 1"/>
          <p:cNvSpPr txBox="1">
            <a:spLocks/>
          </p:cNvSpPr>
          <p:nvPr/>
        </p:nvSpPr>
        <p:spPr>
          <a:xfrm>
            <a:off x="1676400" y="228600"/>
            <a:ext cx="58674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92500" lnSpcReduction="10000"/>
          </a:bodyPr>
          <a:lstStyle/>
          <a:p>
            <a:pPr algn="ctr">
              <a:spcBef>
                <a:spcPct val="0"/>
              </a:spcBef>
              <a:defRPr/>
            </a:pPr>
            <a:r>
              <a:rPr lang="en-US" sz="40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 Festival de St. John</a:t>
            </a:r>
            <a:endParaRPr lang="en-US" sz="35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sp>
        <p:nvSpPr>
          <p:cNvPr id="6" name="TextBox 5"/>
          <p:cNvSpPr txBox="1"/>
          <p:nvPr/>
        </p:nvSpPr>
        <p:spPr>
          <a:xfrm>
            <a:off x="1162664" y="1676400"/>
            <a:ext cx="6894872" cy="2631490"/>
          </a:xfrm>
          <a:prstGeom prst="rect">
            <a:avLst/>
          </a:prstGeom>
          <a:solidFill>
            <a:schemeClr val="accent1">
              <a:lumMod val="20000"/>
              <a:lumOff val="80000"/>
            </a:schemeClr>
          </a:solidFill>
          <a:ln w="38100">
            <a:solidFill>
              <a:schemeClr val="accent1"/>
            </a:solidFill>
          </a:ln>
        </p:spPr>
        <p:txBody>
          <a:bodyPr wrap="square" rtlCol="0">
            <a:spAutoFit/>
          </a:bodyPr>
          <a:lstStyle/>
          <a:p>
            <a:pPr algn="just"/>
            <a:r>
              <a:rPr lang="en-US" sz="900" dirty="0">
                <a:latin typeface="Times New Roman" panose="02020603050405020304" pitchFamily="18" charset="0"/>
                <a:cs typeface="Times New Roman" panose="02020603050405020304" pitchFamily="18" charset="0"/>
              </a:rPr>
              <a:t>  </a:t>
            </a:r>
            <a:r>
              <a:rPr lang="es-PR" sz="1100" dirty="0">
                <a:solidFill>
                  <a:schemeClr val="accent2">
                    <a:lumMod val="50000"/>
                  </a:schemeClr>
                </a:solidFill>
                <a:latin typeface="Times New Roman" panose="02020603050405020304" pitchFamily="18" charset="0"/>
                <a:cs typeface="Times New Roman" panose="02020603050405020304" pitchFamily="18" charset="0"/>
              </a:rPr>
              <a:t>3 de junio      Pan- O- Rama                                                        4:00 pm      Parque Franklin A. Powell, Padre</a:t>
            </a: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17 de junio      Carrera de bicicletas                                              8:00 am      Muelle de Servicios de Parques, Cruz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Bay</a:t>
            </a:r>
            <a:endParaRPr lang="es-PR" sz="1100" dirty="0">
              <a:solidFill>
                <a:schemeClr val="accent2">
                  <a:lumMod val="50000"/>
                </a:schemeClr>
              </a:solidFill>
              <a:latin typeface="Times New Roman" panose="02020603050405020304" pitchFamily="18" charset="0"/>
              <a:cs typeface="Times New Roman" panose="02020603050405020304" pitchFamily="18" charset="0"/>
            </a:endParaRP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17 de junio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Music</a:t>
            </a:r>
            <a:r>
              <a:rPr lang="es-PR" sz="1100" dirty="0">
                <a:solidFill>
                  <a:schemeClr val="accent2">
                    <a:lumMod val="50000"/>
                  </a:schemeClr>
                </a:solidFill>
                <a:latin typeface="Times New Roman" panose="02020603050405020304" pitchFamily="18" charset="0"/>
                <a:cs typeface="Times New Roman" panose="02020603050405020304" pitchFamily="18" charset="0"/>
              </a:rPr>
              <a:t>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Mix</a:t>
            </a:r>
            <a:r>
              <a:rPr lang="es-PR" sz="1100" dirty="0">
                <a:solidFill>
                  <a:schemeClr val="accent2">
                    <a:lumMod val="50000"/>
                  </a:schemeClr>
                </a:solidFill>
                <a:latin typeface="Times New Roman" panose="02020603050405020304" pitchFamily="18" charset="0"/>
                <a:cs typeface="Times New Roman" panose="02020603050405020304" pitchFamily="18" charset="0"/>
              </a:rPr>
              <a:t>                                                             8:00 pm      Parque de pelota Winston Wells</a:t>
            </a: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18 de junio      Concurso de princesa                                            6:00 pm      Parque de pelota Winston Wells</a:t>
            </a: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24 de junio      Concurso de reina                                                  8:00 pm      Parque de pelota Winston Wells</a:t>
            </a: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25 de junio      Feria de Alimentos &amp; Festival de Coronación      1:00 pm      Parque Franklin Powell, Padre</a:t>
            </a: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25 de junio      Carrera de botes                                                     3:00 pm      Muelle de Cruz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Bay</a:t>
            </a:r>
            <a:endParaRPr lang="es-PR" sz="1100" dirty="0">
              <a:solidFill>
                <a:schemeClr val="accent2">
                  <a:lumMod val="50000"/>
                </a:schemeClr>
              </a:solidFill>
              <a:latin typeface="Times New Roman" panose="02020603050405020304" pitchFamily="18" charset="0"/>
              <a:cs typeface="Times New Roman" panose="02020603050405020304" pitchFamily="18" charset="0"/>
            </a:endParaRP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27 de junio      Apertura de Festival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Village</a:t>
            </a:r>
            <a:r>
              <a:rPr lang="es-PR" sz="1100" dirty="0">
                <a:solidFill>
                  <a:schemeClr val="accent2">
                    <a:lumMod val="50000"/>
                  </a:schemeClr>
                </a:solidFill>
                <a:latin typeface="Times New Roman" panose="02020603050405020304" pitchFamily="18" charset="0"/>
                <a:cs typeface="Times New Roman" panose="02020603050405020304" pitchFamily="18" charset="0"/>
              </a:rPr>
              <a:t> para niños                6:00 pm      Campo del Parque Nacional, Cruz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Bay</a:t>
            </a:r>
            <a:endParaRPr lang="es-PR" sz="1100" dirty="0">
              <a:solidFill>
                <a:schemeClr val="accent2">
                  <a:lumMod val="50000"/>
                </a:schemeClr>
              </a:solidFill>
              <a:latin typeface="Times New Roman" panose="02020603050405020304" pitchFamily="18" charset="0"/>
              <a:cs typeface="Times New Roman" panose="02020603050405020304" pitchFamily="18" charset="0"/>
            </a:endParaRP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27 de junio      Apertura de Festival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Village</a:t>
            </a:r>
            <a:r>
              <a:rPr lang="es-PR" sz="1100" dirty="0">
                <a:solidFill>
                  <a:schemeClr val="accent2">
                    <a:lumMod val="50000"/>
                  </a:schemeClr>
                </a:solidFill>
                <a:latin typeface="Times New Roman" panose="02020603050405020304" pitchFamily="18" charset="0"/>
                <a:cs typeface="Times New Roman" panose="02020603050405020304" pitchFamily="18" charset="0"/>
              </a:rPr>
              <a:t> para adultos             7:00 pm      Estacionamiento de Aduanas, Cruz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Bay</a:t>
            </a:r>
            <a:endParaRPr lang="es-PR" sz="1100" dirty="0">
              <a:solidFill>
                <a:schemeClr val="accent2">
                  <a:lumMod val="50000"/>
                </a:schemeClr>
              </a:solidFill>
              <a:latin typeface="Times New Roman" panose="02020603050405020304" pitchFamily="18" charset="0"/>
              <a:cs typeface="Times New Roman" panose="02020603050405020304" pitchFamily="18" charset="0"/>
            </a:endParaRP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  2 de julio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Poker</a:t>
            </a:r>
            <a:r>
              <a:rPr lang="es-PR" sz="1100" dirty="0">
                <a:solidFill>
                  <a:schemeClr val="accent2">
                    <a:lumMod val="50000"/>
                  </a:schemeClr>
                </a:solidFill>
                <a:latin typeface="Times New Roman" panose="02020603050405020304" pitchFamily="18" charset="0"/>
                <a:cs typeface="Times New Roman" panose="02020603050405020304" pitchFamily="18" charset="0"/>
              </a:rPr>
              <a:t> Run                                                            12:00 pm      Paseo marítimo  de Cruz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Bay</a:t>
            </a:r>
            <a:endParaRPr lang="es-PR" sz="1100" dirty="0">
              <a:solidFill>
                <a:schemeClr val="accent2">
                  <a:lumMod val="50000"/>
                </a:schemeClr>
              </a:solidFill>
              <a:latin typeface="Times New Roman" panose="02020603050405020304" pitchFamily="18" charset="0"/>
              <a:cs typeface="Times New Roman" panose="02020603050405020304" pitchFamily="18" charset="0"/>
            </a:endParaRP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  2 de julio       Carreras de caballo                                                 1:00 pm     Pista de Carreras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Phipps</a:t>
            </a:r>
            <a:r>
              <a:rPr lang="es-PR" sz="1100" dirty="0">
                <a:solidFill>
                  <a:schemeClr val="accent2">
                    <a:lumMod val="50000"/>
                  </a:schemeClr>
                </a:solidFill>
                <a:latin typeface="Times New Roman" panose="02020603050405020304" pitchFamily="18" charset="0"/>
                <a:cs typeface="Times New Roman" panose="02020603050405020304" pitchFamily="18" charset="0"/>
              </a:rPr>
              <a:t>, St. Thomas </a:t>
            </a: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  3 de julio       Programa de Emancipación                                    1:00 pm     Parque Franklin Powell, Padre</a:t>
            </a: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  4 de julio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J’ouvert</a:t>
            </a:r>
            <a:r>
              <a:rPr lang="es-PR" sz="1100" dirty="0">
                <a:solidFill>
                  <a:schemeClr val="accent2">
                    <a:lumMod val="50000"/>
                  </a:schemeClr>
                </a:solidFill>
                <a:latin typeface="Times New Roman" panose="02020603050405020304" pitchFamily="18" charset="0"/>
                <a:cs typeface="Times New Roman" panose="02020603050405020304" pitchFamily="18" charset="0"/>
              </a:rPr>
              <a:t>                                                                   4:00 am     Campo del Parque Nacional, Cruz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Bay</a:t>
            </a:r>
            <a:endParaRPr lang="es-PR" sz="1100" dirty="0">
              <a:solidFill>
                <a:schemeClr val="accent2">
                  <a:lumMod val="50000"/>
                </a:schemeClr>
              </a:solidFill>
              <a:latin typeface="Times New Roman" panose="02020603050405020304" pitchFamily="18" charset="0"/>
              <a:cs typeface="Times New Roman" panose="02020603050405020304" pitchFamily="18" charset="0"/>
            </a:endParaRP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  4 de julio       Parada/ Desfile                                                      11:00 am     Campo del Parque Nacional, Cruz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Bay</a:t>
            </a:r>
            <a:endParaRPr lang="es-PR" sz="1100" dirty="0">
              <a:solidFill>
                <a:schemeClr val="accent2">
                  <a:lumMod val="50000"/>
                </a:schemeClr>
              </a:solidFill>
              <a:latin typeface="Times New Roman" panose="02020603050405020304" pitchFamily="18" charset="0"/>
              <a:cs typeface="Times New Roman" panose="02020603050405020304" pitchFamily="18" charset="0"/>
            </a:endParaRPr>
          </a:p>
          <a:p>
            <a:pPr algn="just"/>
            <a:r>
              <a:rPr lang="es-PR" sz="1100" dirty="0">
                <a:solidFill>
                  <a:schemeClr val="accent2">
                    <a:lumMod val="50000"/>
                  </a:schemeClr>
                </a:solidFill>
                <a:latin typeface="Times New Roman" panose="02020603050405020304" pitchFamily="18" charset="0"/>
                <a:cs typeface="Times New Roman" panose="02020603050405020304" pitchFamily="18" charset="0"/>
              </a:rPr>
              <a:t>  4 de julio       Fuegos artificiales                                                    9:00 pm    Muelle de Cruz </a:t>
            </a:r>
            <a:r>
              <a:rPr lang="es-PR" sz="1100" dirty="0" err="1">
                <a:solidFill>
                  <a:schemeClr val="accent2">
                    <a:lumMod val="50000"/>
                  </a:schemeClr>
                </a:solidFill>
                <a:latin typeface="Times New Roman" panose="02020603050405020304" pitchFamily="18" charset="0"/>
                <a:cs typeface="Times New Roman" panose="02020603050405020304" pitchFamily="18" charset="0"/>
              </a:rPr>
              <a:t>Bay</a:t>
            </a:r>
            <a:r>
              <a:rPr lang="es-PR" sz="1100" dirty="0">
                <a:solidFill>
                  <a:schemeClr val="accent2">
                    <a:lumMod val="50000"/>
                  </a:schemeClr>
                </a:solidFill>
                <a:latin typeface="Times New Roman" panose="02020603050405020304" pitchFamily="18" charset="0"/>
                <a:cs typeface="Times New Roman" panose="02020603050405020304" pitchFamily="18" charset="0"/>
              </a:rPr>
              <a:t>     </a:t>
            </a:r>
            <a:r>
              <a:rPr lang="es-PR" sz="1100" dirty="0">
                <a:latin typeface="Times New Roman" panose="02020603050405020304" pitchFamily="18" charset="0"/>
                <a:cs typeface="Times New Roman" panose="02020603050405020304" pitchFamily="18" charset="0"/>
              </a:rPr>
              <a:t>                                                               </a:t>
            </a:r>
          </a:p>
        </p:txBody>
      </p:sp>
    </p:spTree>
    <p:extLst>
      <p:ext uri="{BB962C8B-B14F-4D97-AF65-F5344CB8AC3E}">
        <p14:creationId xmlns:p14="http://schemas.microsoft.com/office/powerpoint/2010/main" val="347647220"/>
      </p:ext>
    </p:extLst>
  </p:cSld>
  <p:clrMapOvr>
    <a:masterClrMapping/>
  </p:clrMapOvr>
  <p:transition advClick="0" advTm="10000"/>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1143000"/>
            <a:ext cx="8077200" cy="4832092"/>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lvl="0" algn="just" fontAlgn="base">
              <a:spcBef>
                <a:spcPct val="0"/>
              </a:spcBef>
              <a:spcAft>
                <a:spcPct val="0"/>
              </a:spcAft>
            </a:pPr>
            <a:r>
              <a:rPr lang="es-ES" sz="1400" b="1" i="1" dirty="0">
                <a:latin typeface="Times New Roman" pitchFamily="18" charset="0"/>
                <a:cs typeface="Times New Roman" pitchFamily="18" charset="0"/>
              </a:rPr>
              <a:t>El Día de la Emancipación</a:t>
            </a:r>
            <a:r>
              <a:rPr lang="es-ES" sz="1400" dirty="0">
                <a:latin typeface="Times New Roman" pitchFamily="18" charset="0"/>
                <a:cs typeface="Times New Roman" pitchFamily="18" charset="0"/>
              </a:rPr>
              <a:t> es una fecha histórica local que se celebra el 3 de julio y que celebra 169 años de la abolición de la esclavitud en las Indias Occidentales Danesas. </a:t>
            </a:r>
          </a:p>
          <a:p>
            <a:pPr lvl="0" algn="just" fontAlgn="base">
              <a:spcBef>
                <a:spcPct val="0"/>
              </a:spcBef>
              <a:spcAft>
                <a:spcPct val="0"/>
              </a:spcAft>
            </a:pPr>
            <a:r>
              <a:rPr lang="es-ES" sz="1400" dirty="0">
                <a:latin typeface="Times New Roman" pitchFamily="18" charset="0"/>
                <a:cs typeface="Times New Roman" pitchFamily="18" charset="0"/>
              </a:rPr>
              <a:t> </a:t>
            </a:r>
          </a:p>
          <a:p>
            <a:pPr algn="just" fontAlgn="base">
              <a:spcBef>
                <a:spcPct val="0"/>
              </a:spcBef>
              <a:spcAft>
                <a:spcPct val="0"/>
              </a:spcAft>
            </a:pPr>
            <a:r>
              <a:rPr lang="es-ES" sz="1400" dirty="0">
                <a:solidFill>
                  <a:schemeClr val="tx1"/>
                </a:solidFill>
                <a:latin typeface="Times New Roman" pitchFamily="18" charset="0"/>
                <a:cs typeface="Times New Roman" pitchFamily="18" charset="0"/>
              </a:rPr>
              <a:t>Después de maltrato continuo por parte de los amos que los hacían obedecer leyes crueles y estrictas y a trabajar horas muy largas y duras, los esclavos de campo habían sufrido demasiado y estaban listos para exigir su libertad.  Un plan detallado fue organizado y mantenido en secreto para sorprender a los daneses. El 2 de julio se reunieron debajo de su ancestral árbol baobab en la factoría de la vieja plantación azucarera en Butler </a:t>
            </a:r>
            <a:r>
              <a:rPr lang="es-ES" sz="1400" dirty="0" err="1">
                <a:solidFill>
                  <a:schemeClr val="tx1"/>
                </a:solidFill>
                <a:latin typeface="Times New Roman" pitchFamily="18" charset="0"/>
                <a:cs typeface="Times New Roman" pitchFamily="18" charset="0"/>
              </a:rPr>
              <a:t>Bay</a:t>
            </a:r>
            <a:r>
              <a:rPr lang="es-ES" sz="1400" dirty="0">
                <a:solidFill>
                  <a:schemeClr val="tx1"/>
                </a:solidFill>
                <a:latin typeface="Times New Roman" pitchFamily="18" charset="0"/>
                <a:cs typeface="Times New Roman" pitchFamily="18" charset="0"/>
              </a:rPr>
              <a:t>, Santa Cruz. Algunos estaban armados con machetes, otros soplaban conchas y otros cargaban antorchas cuando marcharon desde </a:t>
            </a:r>
            <a:r>
              <a:rPr lang="es-ES" sz="1400" dirty="0" err="1">
                <a:solidFill>
                  <a:schemeClr val="tx1"/>
                </a:solidFill>
                <a:latin typeface="Times New Roman" pitchFamily="18" charset="0"/>
                <a:cs typeface="Times New Roman" pitchFamily="18" charset="0"/>
              </a:rPr>
              <a:t>Frederiksted</a:t>
            </a:r>
            <a:r>
              <a:rPr lang="es-ES" sz="1400" dirty="0">
                <a:solidFill>
                  <a:schemeClr val="tx1"/>
                </a:solidFill>
                <a:latin typeface="Times New Roman" pitchFamily="18" charset="0"/>
                <a:cs typeface="Times New Roman" pitchFamily="18" charset="0"/>
              </a:rPr>
              <a:t> hasta </a:t>
            </a:r>
            <a:r>
              <a:rPr lang="es-ES" sz="1400" dirty="0" err="1">
                <a:solidFill>
                  <a:schemeClr val="tx1"/>
                </a:solidFill>
                <a:latin typeface="Times New Roman" pitchFamily="18" charset="0"/>
                <a:cs typeface="Times New Roman" pitchFamily="18" charset="0"/>
              </a:rPr>
              <a:t>Christiansted</a:t>
            </a:r>
            <a:r>
              <a:rPr lang="es-ES" sz="1400" dirty="0">
                <a:solidFill>
                  <a:schemeClr val="tx1"/>
                </a:solidFill>
                <a:latin typeface="Times New Roman" pitchFamily="18" charset="0"/>
                <a:cs typeface="Times New Roman" pitchFamily="18" charset="0"/>
              </a:rPr>
              <a:t> para demandar su libertad. En testimonio de su seriedad a los amos incendiaron varias casas y plantaciones.  </a:t>
            </a:r>
          </a:p>
          <a:p>
            <a:pPr algn="just" fontAlgn="base">
              <a:spcBef>
                <a:spcPct val="0"/>
              </a:spcBef>
              <a:spcAft>
                <a:spcPct val="0"/>
              </a:spcAft>
            </a:pPr>
            <a:endParaRPr lang="es-ES" sz="1400" dirty="0">
              <a:solidFill>
                <a:schemeClr val="tx1"/>
              </a:solidFill>
              <a:latin typeface="Times New Roman" pitchFamily="18" charset="0"/>
              <a:cs typeface="Times New Roman" pitchFamily="18" charset="0"/>
            </a:endParaRPr>
          </a:p>
          <a:p>
            <a:pPr lvl="0" algn="just" fontAlgn="base">
              <a:spcBef>
                <a:spcPct val="0"/>
              </a:spcBef>
              <a:spcAft>
                <a:spcPct val="0"/>
              </a:spcAft>
            </a:pPr>
            <a:r>
              <a:rPr lang="es-ES" sz="1400" dirty="0">
                <a:solidFill>
                  <a:schemeClr val="tx1"/>
                </a:solidFill>
                <a:latin typeface="Times New Roman" pitchFamily="18" charset="0"/>
                <a:cs typeface="Times New Roman" pitchFamily="18" charset="0"/>
              </a:rPr>
              <a:t>Cuando el Gobernador general Peter Von </a:t>
            </a:r>
            <a:r>
              <a:rPr lang="es-ES" sz="1400" dirty="0" err="1">
                <a:solidFill>
                  <a:schemeClr val="tx1"/>
                </a:solidFill>
                <a:latin typeface="Times New Roman" pitchFamily="18" charset="0"/>
                <a:cs typeface="Times New Roman" pitchFamily="18" charset="0"/>
              </a:rPr>
              <a:t>Scholten</a:t>
            </a:r>
            <a:r>
              <a:rPr lang="es-ES" sz="1400" dirty="0">
                <a:solidFill>
                  <a:schemeClr val="tx1"/>
                </a:solidFill>
                <a:latin typeface="Times New Roman" pitchFamily="18" charset="0"/>
                <a:cs typeface="Times New Roman" pitchFamily="18" charset="0"/>
              </a:rPr>
              <a:t> se enteró de la rebelión volvió de St. Thomas. Entonces en la mañana del 3 de julio de 1848, leyó un mensaje importante el cual declaraba que todos los esclavos en la Indias Occidentales Danesas serian puestos en libertad inmediatamente. Además se les permitiría mantener sus casas y pequeñas fincas por algunos meses y los ancianos y enfermos serian cuidados por sus amos por un tiempo. </a:t>
            </a:r>
          </a:p>
          <a:p>
            <a:pPr lvl="0" algn="just" fontAlgn="base">
              <a:spcBef>
                <a:spcPct val="0"/>
              </a:spcBef>
              <a:spcAft>
                <a:spcPct val="0"/>
              </a:spcAft>
            </a:pPr>
            <a:endParaRPr lang="es-ES" sz="1400" dirty="0">
              <a:solidFill>
                <a:schemeClr val="tx1"/>
              </a:solidFill>
              <a:latin typeface="Times New Roman" pitchFamily="18" charset="0"/>
              <a:cs typeface="Times New Roman" pitchFamily="18" charset="0"/>
            </a:endParaRPr>
          </a:p>
          <a:p>
            <a:pPr lvl="0" algn="just" fontAlgn="base">
              <a:spcBef>
                <a:spcPct val="0"/>
              </a:spcBef>
              <a:spcAft>
                <a:spcPct val="0"/>
              </a:spcAft>
            </a:pPr>
            <a:r>
              <a:rPr lang="es-ES" sz="1400" dirty="0">
                <a:solidFill>
                  <a:schemeClr val="tx1"/>
                </a:solidFill>
                <a:latin typeface="Times New Roman" pitchFamily="18" charset="0"/>
                <a:cs typeface="Times New Roman" pitchFamily="18" charset="0"/>
              </a:rPr>
              <a:t>En las Islas Vírgenes de los Estados Unidos de América en conmemoración del Día de la Emancipación, ceremonias especiales son recreadas en las tres islas. Es la esperanza de las ceremonias educar a jóvenes y viejos  sobre los eventos históricos y culturales de las Islas Vírgenes con énfasis en el Día de la Emancipación, para ayudar a comprender y mantener el principio de que vale la pena luchar por la dignidad humana y fortalecer una imagen positiva de uno mismo.</a:t>
            </a:r>
          </a:p>
        </p:txBody>
      </p:sp>
      <p:sp>
        <p:nvSpPr>
          <p:cNvPr id="6" name="Title 1"/>
          <p:cNvSpPr txBox="1">
            <a:spLocks/>
          </p:cNvSpPr>
          <p:nvPr/>
        </p:nvSpPr>
        <p:spPr>
          <a:xfrm>
            <a:off x="2514600" y="228600"/>
            <a:ext cx="44196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77500" lnSpcReduction="20000"/>
          </a:bodyPr>
          <a:lstStyle/>
          <a:p>
            <a:pPr algn="ctr">
              <a:spcBef>
                <a:spcPct val="0"/>
              </a:spcBef>
              <a:defRPr/>
            </a:pPr>
            <a:r>
              <a:rPr kumimoji="0" lang="en-US" sz="4000" b="1" i="0" strike="noStrike" kern="1200" normalizeH="0" baseline="0" noProof="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Dia de la </a:t>
            </a:r>
            <a:r>
              <a:rPr kumimoji="0" lang="es-PR" sz="4000" b="1" i="0" strike="noStrike" kern="1200" normalizeH="0" baseline="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Emancipación</a:t>
            </a:r>
            <a:r>
              <a:rPr kumimoji="0" lang="en-US" sz="4000" b="1" i="0" strike="noStrike" kern="1200" normalizeH="0" baseline="0" noProof="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 3 de </a:t>
            </a:r>
            <a:r>
              <a:rPr kumimoji="0" lang="en-US" sz="4000" b="1" i="0" strike="noStrike" kern="1200" normalizeH="0" baseline="0" noProof="0" dirty="0" err="1">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julio</a:t>
            </a:r>
            <a:r>
              <a:rPr kumimoji="0" lang="en-US" sz="4000" b="1" i="0" strike="noStrike" kern="1200" normalizeH="0" baseline="0" noProof="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a:t>
            </a:r>
            <a:endParaRPr lang="en-US" sz="35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sp>
        <p:nvSpPr>
          <p:cNvPr id="2" name="Rectangle 1"/>
          <p:cNvSpPr/>
          <p:nvPr/>
        </p:nvSpPr>
        <p:spPr>
          <a:xfrm>
            <a:off x="-1905000" y="381000"/>
            <a:ext cx="1752600" cy="246221"/>
          </a:xfrm>
          <a:prstGeom prst="rect">
            <a:avLst/>
          </a:prstGeom>
        </p:spPr>
        <p:txBody>
          <a:bodyPr wrap="square">
            <a:spAutoFit/>
          </a:bodyPr>
          <a:lstStyle/>
          <a:p>
            <a:pPr algn="just" eaLnBrk="0" fontAlgn="base" hangingPunct="0">
              <a:spcBef>
                <a:spcPct val="0"/>
              </a:spcBef>
              <a:spcAft>
                <a:spcPct val="0"/>
              </a:spcAft>
            </a:pPr>
            <a:endParaRPr lang="es-ES" sz="1000" dirty="0">
              <a:latin typeface="Times New Roman" pitchFamily="18" charset="0"/>
              <a:cs typeface="Times New Roman" pitchFamily="18" charset="0"/>
            </a:endParaRPr>
          </a:p>
        </p:txBody>
      </p:sp>
    </p:spTree>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4800" y="6005647"/>
            <a:ext cx="8534400" cy="600164"/>
          </a:xfrm>
          <a:prstGeom prst="rect">
            <a:avLst/>
          </a:prstGeom>
        </p:spPr>
        <p:txBody>
          <a:bodyPr wrap="square">
            <a:spAutoFit/>
          </a:bodyPr>
          <a:lstStyle/>
          <a:p>
            <a:pPr lvl="0"/>
            <a:r>
              <a:rPr lang="es-PR" sz="1100" b="1" u="sng" dirty="0">
                <a:solidFill>
                  <a:prstClr val="black"/>
                </a:solidFill>
                <a:effectLst>
                  <a:outerShdw blurRad="38100" dist="38100" dir="2700000" algn="tl">
                    <a:srgbClr val="000000">
                      <a:alpha val="43137"/>
                    </a:srgbClr>
                  </a:outerShdw>
                </a:effectLst>
                <a:latin typeface="Bodoni MT" pitchFamily="18" charset="0"/>
                <a:ea typeface="Batang" pitchFamily="18" charset="-127"/>
              </a:rPr>
              <a:t>Cortesía de</a:t>
            </a:r>
            <a:br>
              <a:rPr lang="es-PR" sz="1100" b="1" u="sng" dirty="0">
                <a:solidFill>
                  <a:prstClr val="black"/>
                </a:solidFill>
                <a:effectLst>
                  <a:outerShdw blurRad="38100" dist="38100" dir="2700000" algn="tl">
                    <a:srgbClr val="000000">
                      <a:alpha val="43137"/>
                    </a:srgbClr>
                  </a:outerShdw>
                </a:effectLst>
                <a:latin typeface="Bodoni MT" pitchFamily="18" charset="0"/>
                <a:ea typeface="Batang" pitchFamily="18" charset="-127"/>
              </a:rPr>
            </a:b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Texto:  A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Teachers</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Guide</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to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Holiday</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Observances</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in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the</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Virgin</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Islands</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p>
          <a:p>
            <a:pPr lvl="0"/>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Imagen:  </a:t>
            </a: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hlinkClick r:id="rId2"/>
              </a:rPr>
              <a:t>http://ttnewsflash.com/?p=39303#!prettyPhoto</a:t>
            </a: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p>
        </p:txBody>
      </p:sp>
      <p:sp>
        <p:nvSpPr>
          <p:cNvPr id="8" name="Rectangle 7"/>
          <p:cNvSpPr/>
          <p:nvPr/>
        </p:nvSpPr>
        <p:spPr>
          <a:xfrm>
            <a:off x="321733" y="4873796"/>
            <a:ext cx="8305800" cy="1123384"/>
          </a:xfrm>
          <a:prstGeom prst="rect">
            <a:avLst/>
          </a:prstGeom>
        </p:spPr>
        <p:txBody>
          <a:bodyPr wrap="square">
            <a:spAutoFit/>
          </a:bodyPr>
          <a:lstStyle/>
          <a:p>
            <a:r>
              <a:rPr lang="es-ES" sz="1100" b="1" u="sng" dirty="0">
                <a:latin typeface="Baskerville Old Face" pitchFamily="18" charset="0"/>
              </a:rPr>
              <a:t>Sugerencias para actividades de salón de clase y en el hogar</a:t>
            </a:r>
          </a:p>
          <a:p>
            <a:r>
              <a:rPr lang="es-ES" sz="1100" b="1" dirty="0">
                <a:latin typeface="Baskerville Old Face" pitchFamily="18" charset="0"/>
              </a:rPr>
              <a:t>Investigar la historia del Día de la Emancipación.</a:t>
            </a:r>
          </a:p>
          <a:p>
            <a:r>
              <a:rPr lang="es-ES" sz="1100" b="1" dirty="0">
                <a:latin typeface="Baskerville Old Face" pitchFamily="18" charset="0"/>
              </a:rPr>
              <a:t>Dar una presentación oral sobre la importancia del Día de la Emancipación.</a:t>
            </a:r>
            <a:br>
              <a:rPr lang="es-ES" sz="1100" b="1" u="sng" dirty="0">
                <a:latin typeface="Baskerville Old Face" pitchFamily="18" charset="0"/>
              </a:rPr>
            </a:br>
            <a:r>
              <a:rPr lang="es-ES" sz="1100" b="1" dirty="0">
                <a:latin typeface="Baskerville Old Face" pitchFamily="18" charset="0"/>
              </a:rPr>
              <a:t>Participar en un programa especial del Día de la Emancipación.  </a:t>
            </a:r>
          </a:p>
          <a:p>
            <a:r>
              <a:rPr lang="es-ES" sz="1100" b="1" dirty="0">
                <a:latin typeface="Baskerville Old Face" pitchFamily="18" charset="0"/>
              </a:rPr>
              <a:t>Planificar, organizar y /o asistir en la planificación u organización de un programa especial. </a:t>
            </a:r>
          </a:p>
          <a:p>
            <a:r>
              <a:rPr lang="es-ES" sz="1100" b="1" dirty="0">
                <a:latin typeface="Baskerville Old Face" pitchFamily="18" charset="0"/>
              </a:rPr>
              <a:t>Entrevistar a historiadores y portadores de la cultura sobre su perspectiva del día y su celebración</a:t>
            </a:r>
            <a:r>
              <a:rPr lang="es-ES" sz="1200" b="1" dirty="0">
                <a:latin typeface="Baskerville Old Face" pitchFamily="18" charset="0"/>
              </a:rPr>
              <a:t>.</a:t>
            </a:r>
          </a:p>
        </p:txBody>
      </p:sp>
      <p:pic>
        <p:nvPicPr>
          <p:cNvPr id="4" name="Picture 2" descr="http://ttnewsflash.com/wp-content/uploads/2013/08/emancipation-day-011.png"/>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2438400" y="1139996"/>
            <a:ext cx="4026647" cy="37338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10" name="Rounded Rectangle 9"/>
          <p:cNvSpPr/>
          <p:nvPr/>
        </p:nvSpPr>
        <p:spPr>
          <a:xfrm>
            <a:off x="533400" y="3657600"/>
            <a:ext cx="1851709" cy="914399"/>
          </a:xfrm>
          <a:prstGeom prst="roundRect">
            <a:avLst/>
          </a:prstGeom>
          <a:solidFill>
            <a:srgbClr val="5D3F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s-PR" sz="900" b="1" dirty="0"/>
              <a:t>Un pueblo sin el conocimiento de su historia, origen y cultura es como un árbol sin raíces.</a:t>
            </a:r>
          </a:p>
          <a:p>
            <a:endParaRPr lang="en-US" sz="900" b="1" dirty="0"/>
          </a:p>
          <a:p>
            <a:r>
              <a:rPr lang="en-US" sz="900" b="1" dirty="0"/>
              <a:t>Marcus Garvey </a:t>
            </a:r>
          </a:p>
        </p:txBody>
      </p:sp>
      <p:sp>
        <p:nvSpPr>
          <p:cNvPr id="2" name="TextBox 1"/>
          <p:cNvSpPr txBox="1"/>
          <p:nvPr/>
        </p:nvSpPr>
        <p:spPr>
          <a:xfrm>
            <a:off x="2971800" y="4264528"/>
            <a:ext cx="5029200" cy="369332"/>
          </a:xfrm>
          <a:prstGeom prst="rect">
            <a:avLst/>
          </a:prstGeom>
          <a:noFill/>
        </p:spPr>
        <p:txBody>
          <a:bodyPr wrap="square" rtlCol="0">
            <a:spAutoFit/>
          </a:bodyPr>
          <a:lstStyle/>
          <a:p>
            <a:r>
              <a:rPr lang="en-US" dirty="0"/>
              <a:t>  </a:t>
            </a:r>
            <a:endParaRPr lang="en-US" sz="1400" b="1" dirty="0">
              <a:solidFill>
                <a:schemeClr val="accent1">
                  <a:lumMod val="75000"/>
                </a:schemeClr>
              </a:solidFill>
              <a:latin typeface="Comic Sans MS" panose="030F0702030302020204" pitchFamily="66" charset="0"/>
            </a:endParaRPr>
          </a:p>
        </p:txBody>
      </p:sp>
      <p:sp>
        <p:nvSpPr>
          <p:cNvPr id="5" name="Rounded Rectangle 4"/>
          <p:cNvSpPr/>
          <p:nvPr/>
        </p:nvSpPr>
        <p:spPr>
          <a:xfrm>
            <a:off x="2971800" y="587293"/>
            <a:ext cx="2895600" cy="533400"/>
          </a:xfrm>
          <a:prstGeom prst="roundRect">
            <a:avLst/>
          </a:prstGeom>
          <a:solidFill>
            <a:srgbClr val="5D3F03"/>
          </a:solidFill>
        </p:spPr>
        <p:style>
          <a:lnRef idx="2">
            <a:schemeClr val="accent1">
              <a:shade val="50000"/>
            </a:schemeClr>
          </a:lnRef>
          <a:fillRef idx="1">
            <a:schemeClr val="accent1"/>
          </a:fillRef>
          <a:effectRef idx="0">
            <a:schemeClr val="accent1"/>
          </a:effectRef>
          <a:fontRef idx="minor">
            <a:schemeClr val="lt1"/>
          </a:fontRef>
        </p:style>
        <p:txBody>
          <a:bodyPr rtlCol="0" anchor="ctr"/>
          <a:lstStyle/>
          <a:p>
            <a:r>
              <a:rPr lang="en-US" sz="1200" b="1" dirty="0">
                <a:solidFill>
                  <a:schemeClr val="accent1">
                    <a:lumMod val="60000"/>
                    <a:lumOff val="40000"/>
                  </a:schemeClr>
                </a:solidFill>
                <a:latin typeface="Comic Sans MS" panose="030F0702030302020204" pitchFamily="66" charset="0"/>
              </a:rPr>
              <a:t> </a:t>
            </a:r>
            <a:r>
              <a:rPr lang="en-US" sz="1300" b="1" dirty="0">
                <a:solidFill>
                  <a:schemeClr val="accent1">
                    <a:lumMod val="60000"/>
                    <a:lumOff val="40000"/>
                  </a:schemeClr>
                </a:solidFill>
                <a:latin typeface="Comic Sans MS" panose="030F0702030302020204" pitchFamily="66" charset="0"/>
              </a:rPr>
              <a:t>LA LIBERTAD HA LLEGADO        </a:t>
            </a:r>
          </a:p>
          <a:p>
            <a:r>
              <a:rPr lang="en-US" sz="1100" b="1" dirty="0">
                <a:solidFill>
                  <a:schemeClr val="accent1">
                    <a:lumMod val="60000"/>
                    <a:lumOff val="40000"/>
                  </a:schemeClr>
                </a:solidFill>
                <a:latin typeface="Comic Sans MS" panose="030F0702030302020204" pitchFamily="66" charset="0"/>
              </a:rPr>
              <a:t>FELIZ DÍA DE LA EMANCIPACION</a:t>
            </a:r>
          </a:p>
        </p:txBody>
      </p:sp>
    </p:spTree>
    <p:extLst>
      <p:ext uri="{BB962C8B-B14F-4D97-AF65-F5344CB8AC3E}">
        <p14:creationId xmlns:p14="http://schemas.microsoft.com/office/powerpoint/2010/main" val="3332669120"/>
      </p:ext>
    </p:extLst>
  </p:cSld>
  <p:clrMapOvr>
    <a:masterClrMapping/>
  </p:clrMapOvr>
  <p:transition advClick="0" advTm="10000"/>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533400" y="990600"/>
            <a:ext cx="8077200" cy="4893647"/>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fontAlgn="base">
              <a:spcBef>
                <a:spcPct val="0"/>
              </a:spcBef>
              <a:spcAft>
                <a:spcPct val="0"/>
              </a:spcAft>
            </a:pPr>
            <a:r>
              <a:rPr lang="es-PR" sz="1300" dirty="0">
                <a:latin typeface="Times New Roman" pitchFamily="18" charset="0"/>
                <a:cs typeface="Times New Roman" pitchFamily="18" charset="0"/>
              </a:rPr>
              <a:t>Lo que se celebra en el continente con discursos políticos, ceremonias, barbacoas, juegos de béisbol, carnavales, conciertos, ferias, reuniones en familia, fuegos artificiales, pasadías en adición a eventos públicos y privados que destacan la historia, gobierno y tradiciones de los Estados Unidos es el Dia de la Independencia, también conocido como el Cuatro de Julio. Es una fecha histórica nacional que celebra </a:t>
            </a:r>
            <a:r>
              <a:rPr lang="es-ES" sz="1300" dirty="0">
                <a:latin typeface="Times New Roman" pitchFamily="18" charset="0"/>
                <a:cs typeface="Times New Roman" pitchFamily="18" charset="0"/>
              </a:rPr>
              <a:t>la adopción de la Declaración de Independencia el 4 de julio de 1776, proclamando independencia del Reino Unido de Gran Bretaña. </a:t>
            </a:r>
          </a:p>
          <a:p>
            <a:pPr algn="just" fontAlgn="base">
              <a:spcBef>
                <a:spcPct val="0"/>
              </a:spcBef>
              <a:spcAft>
                <a:spcPct val="0"/>
              </a:spcAft>
            </a:pPr>
            <a:endParaRPr lang="es-PR" sz="1300" dirty="0">
              <a:latin typeface="Times New Roman" pitchFamily="18" charset="0"/>
              <a:cs typeface="Times New Roman" pitchFamily="18" charset="0"/>
            </a:endParaRPr>
          </a:p>
          <a:p>
            <a:pPr algn="just" fontAlgn="base">
              <a:spcBef>
                <a:spcPct val="0"/>
              </a:spcBef>
              <a:spcAft>
                <a:spcPct val="0"/>
              </a:spcAft>
            </a:pPr>
            <a:r>
              <a:rPr lang="es-ES" sz="1300" dirty="0">
                <a:latin typeface="Times New Roman" pitchFamily="18" charset="0"/>
                <a:cs typeface="Times New Roman" pitchFamily="18" charset="0"/>
              </a:rPr>
              <a:t>Durante la Revolución Americana el 2 de julio de 1776, la separación legal de las trece colonias de Gran Bretaña ocurre cuando el Segundo Congreso Continental vota por aprobar una resolución de independencia  propuesta en junio por Richard Henry Lee de Virginia que declaraba a los Estado Unidos independiente de Gran Bretaña. Después del voto por independencia, el Congreso dirige su atención a la Declaración de Independencia, una declaración explicando esta decisión, la cual había sido preparada por el Comité de Cinco, con su principal autor Thomas Jefferson. El Congreso debatió y revisó el lenguaje de la declaración, que finalmente fue aprobada el 4 de Julio. Aunque historiadores han disputado si realmente el Congreso firmó la declaración el 4 de Julio, Thomas Jefferson, John Adams y Benjamin Franklin escribieron más tarde que ellos la habían firmado ese día. Sin embargo, la mayoría de los historiadores han concluido que la Declaración fue firmada casi un mes después de su adopción, el 2 de agosto  de 1776.  </a:t>
            </a:r>
          </a:p>
          <a:p>
            <a:pPr lvl="0" algn="just" fontAlgn="base">
              <a:spcBef>
                <a:spcPct val="0"/>
              </a:spcBef>
              <a:spcAft>
                <a:spcPct val="0"/>
              </a:spcAft>
            </a:pPr>
            <a:endParaRPr lang="es-ES" sz="1300" dirty="0">
              <a:latin typeface="Times New Roman" pitchFamily="18" charset="0"/>
              <a:cs typeface="Times New Roman" pitchFamily="18" charset="0"/>
            </a:endParaRPr>
          </a:p>
          <a:p>
            <a:pPr lvl="0" algn="just" fontAlgn="base">
              <a:spcBef>
                <a:spcPct val="0"/>
              </a:spcBef>
              <a:spcAft>
                <a:spcPct val="0"/>
              </a:spcAft>
            </a:pPr>
            <a:r>
              <a:rPr lang="es-PR" sz="1300" dirty="0">
                <a:solidFill>
                  <a:schemeClr val="tx1"/>
                </a:solidFill>
                <a:latin typeface="Times New Roman" pitchFamily="18" charset="0"/>
                <a:cs typeface="Times New Roman" pitchFamily="18" charset="0"/>
              </a:rPr>
              <a:t>En el continente para conmemorar este histórico evento</a:t>
            </a:r>
            <a:r>
              <a:rPr lang="en-US" sz="1300" dirty="0">
                <a:solidFill>
                  <a:schemeClr val="tx1"/>
                </a:solidFill>
                <a:latin typeface="Times New Roman" pitchFamily="18" charset="0"/>
                <a:cs typeface="Times New Roman" pitchFamily="18" charset="0"/>
              </a:rPr>
              <a:t>, </a:t>
            </a:r>
            <a:r>
              <a:rPr lang="es-ES" sz="1300" dirty="0">
                <a:solidFill>
                  <a:schemeClr val="tx1"/>
                </a:solidFill>
                <a:latin typeface="Times New Roman" pitchFamily="18" charset="0"/>
                <a:cs typeface="Times New Roman" pitchFamily="18" charset="0"/>
              </a:rPr>
              <a:t>fuegos artificiales a menudo acompañan canciones patrióticas como el himno nacional  “</a:t>
            </a:r>
            <a:r>
              <a:rPr lang="es-ES" sz="1300" dirty="0" err="1">
                <a:solidFill>
                  <a:schemeClr val="tx1"/>
                </a:solidFill>
                <a:latin typeface="Times New Roman" pitchFamily="18" charset="0"/>
                <a:cs typeface="Times New Roman" pitchFamily="18" charset="0"/>
              </a:rPr>
              <a:t>The</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Star-Spangled</a:t>
            </a:r>
            <a:r>
              <a:rPr lang="es-ES" sz="1300" dirty="0">
                <a:solidFill>
                  <a:schemeClr val="tx1"/>
                </a:solidFill>
                <a:latin typeface="Times New Roman" pitchFamily="18" charset="0"/>
                <a:cs typeface="Times New Roman" pitchFamily="18" charset="0"/>
              </a:rPr>
              <a:t> Banner”, “</a:t>
            </a:r>
            <a:r>
              <a:rPr lang="es-ES" sz="1300" dirty="0" err="1">
                <a:solidFill>
                  <a:schemeClr val="tx1"/>
                </a:solidFill>
                <a:latin typeface="Times New Roman" pitchFamily="18" charset="0"/>
                <a:cs typeface="Times New Roman" pitchFamily="18" charset="0"/>
              </a:rPr>
              <a:t>God</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Bless</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America</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America</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the</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Beautiful</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My</a:t>
            </a:r>
            <a:r>
              <a:rPr lang="es-ES" sz="1300" dirty="0">
                <a:solidFill>
                  <a:schemeClr val="tx1"/>
                </a:solidFill>
                <a:latin typeface="Times New Roman" pitchFamily="18" charset="0"/>
                <a:cs typeface="Times New Roman" pitchFamily="18" charset="0"/>
              </a:rPr>
              <a:t> Country, ‘</a:t>
            </a:r>
            <a:r>
              <a:rPr lang="es-ES" sz="1300" dirty="0" err="1">
                <a:solidFill>
                  <a:schemeClr val="tx1"/>
                </a:solidFill>
                <a:latin typeface="Times New Roman" pitchFamily="18" charset="0"/>
                <a:cs typeface="Times New Roman" pitchFamily="18" charset="0"/>
              </a:rPr>
              <a:t>Tis</a:t>
            </a:r>
            <a:r>
              <a:rPr lang="es-ES" sz="1300" dirty="0">
                <a:solidFill>
                  <a:schemeClr val="tx1"/>
                </a:solidFill>
                <a:latin typeface="Times New Roman" pitchFamily="18" charset="0"/>
                <a:cs typeface="Times New Roman" pitchFamily="18" charset="0"/>
              </a:rPr>
              <a:t> of </a:t>
            </a:r>
            <a:r>
              <a:rPr lang="es-ES" sz="1300" dirty="0" err="1">
                <a:solidFill>
                  <a:schemeClr val="tx1"/>
                </a:solidFill>
                <a:latin typeface="Times New Roman" pitchFamily="18" charset="0"/>
                <a:cs typeface="Times New Roman" pitchFamily="18" charset="0"/>
              </a:rPr>
              <a:t>Thee</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This</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Land</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Is</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Your</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Land</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Star</a:t>
            </a:r>
            <a:r>
              <a:rPr lang="es-ES" sz="1300" dirty="0">
                <a:solidFill>
                  <a:schemeClr val="tx1"/>
                </a:solidFill>
                <a:latin typeface="Times New Roman" pitchFamily="18" charset="0"/>
                <a:cs typeface="Times New Roman" pitchFamily="18" charset="0"/>
              </a:rPr>
              <a:t> and </a:t>
            </a:r>
            <a:r>
              <a:rPr lang="es-ES" sz="1300" dirty="0" err="1">
                <a:solidFill>
                  <a:schemeClr val="tx1"/>
                </a:solidFill>
                <a:latin typeface="Times New Roman" pitchFamily="18" charset="0"/>
                <a:cs typeface="Times New Roman" pitchFamily="18" charset="0"/>
              </a:rPr>
              <a:t>Stripes</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Forever</a:t>
            </a:r>
            <a:r>
              <a:rPr lang="es-ES" sz="1300" dirty="0">
                <a:solidFill>
                  <a:schemeClr val="tx1"/>
                </a:solidFill>
                <a:latin typeface="Times New Roman" pitchFamily="18" charset="0"/>
                <a:cs typeface="Times New Roman" pitchFamily="18" charset="0"/>
              </a:rPr>
              <a:t>” y  los himnos regionales, “</a:t>
            </a:r>
            <a:r>
              <a:rPr lang="es-ES" sz="1300" dirty="0" err="1">
                <a:solidFill>
                  <a:schemeClr val="tx1"/>
                </a:solidFill>
                <a:latin typeface="Times New Roman" pitchFamily="18" charset="0"/>
                <a:cs typeface="Times New Roman" pitchFamily="18" charset="0"/>
              </a:rPr>
              <a:t>Yankee</a:t>
            </a:r>
            <a:r>
              <a:rPr lang="es-ES" sz="1300" dirty="0">
                <a:solidFill>
                  <a:schemeClr val="tx1"/>
                </a:solidFill>
                <a:latin typeface="Times New Roman" pitchFamily="18" charset="0"/>
                <a:cs typeface="Times New Roman" pitchFamily="18" charset="0"/>
              </a:rPr>
              <a:t> </a:t>
            </a:r>
            <a:r>
              <a:rPr lang="es-ES" sz="1300" dirty="0" err="1">
                <a:solidFill>
                  <a:schemeClr val="tx1"/>
                </a:solidFill>
                <a:latin typeface="Times New Roman" pitchFamily="18" charset="0"/>
                <a:cs typeface="Times New Roman" pitchFamily="18" charset="0"/>
              </a:rPr>
              <a:t>Doodle</a:t>
            </a:r>
            <a:r>
              <a:rPr lang="es-ES" sz="1300" dirty="0">
                <a:solidFill>
                  <a:schemeClr val="tx1"/>
                </a:solidFill>
                <a:latin typeface="Times New Roman" pitchFamily="18" charset="0"/>
                <a:cs typeface="Times New Roman" pitchFamily="18" charset="0"/>
              </a:rPr>
              <a:t>” en los estados del noreste  y “</a:t>
            </a:r>
            <a:r>
              <a:rPr lang="es-ES" sz="1300" dirty="0" err="1">
                <a:solidFill>
                  <a:schemeClr val="tx1"/>
                </a:solidFill>
                <a:latin typeface="Times New Roman" pitchFamily="18" charset="0"/>
                <a:cs typeface="Times New Roman" pitchFamily="18" charset="0"/>
              </a:rPr>
              <a:t>Dixie</a:t>
            </a:r>
            <a:r>
              <a:rPr lang="es-ES" sz="1300" dirty="0">
                <a:solidFill>
                  <a:schemeClr val="tx1"/>
                </a:solidFill>
                <a:latin typeface="Times New Roman" pitchFamily="18" charset="0"/>
                <a:cs typeface="Times New Roman" pitchFamily="18" charset="0"/>
              </a:rPr>
              <a:t>” en los estados del sur.</a:t>
            </a:r>
          </a:p>
          <a:p>
            <a:pPr lvl="0" algn="just" fontAlgn="base">
              <a:spcBef>
                <a:spcPct val="0"/>
              </a:spcBef>
              <a:spcAft>
                <a:spcPct val="0"/>
              </a:spcAft>
            </a:pPr>
            <a:endParaRPr lang="es-ES" sz="1300" dirty="0">
              <a:solidFill>
                <a:schemeClr val="tx1"/>
              </a:solidFill>
              <a:latin typeface="Times New Roman" pitchFamily="18" charset="0"/>
              <a:cs typeface="Times New Roman" pitchFamily="18" charset="0"/>
            </a:endParaRPr>
          </a:p>
          <a:p>
            <a:pPr algn="just" fontAlgn="base">
              <a:spcBef>
                <a:spcPct val="0"/>
              </a:spcBef>
              <a:spcAft>
                <a:spcPct val="0"/>
              </a:spcAft>
            </a:pPr>
            <a:r>
              <a:rPr lang="es-ES" sz="1300" dirty="0">
                <a:solidFill>
                  <a:schemeClr val="tx1"/>
                </a:solidFill>
                <a:latin typeface="Times New Roman" pitchFamily="18" charset="0"/>
                <a:cs typeface="Times New Roman" pitchFamily="18" charset="0"/>
              </a:rPr>
              <a:t>En las Islas Vírgenes de los Estados Unidos, el enfoque de la celebración es el Festival de St. John, así como familias y amigos se reúnen para pasadías en la playa y barbacoas</a:t>
            </a:r>
            <a:r>
              <a:rPr lang="es-ES" sz="1200" dirty="0">
                <a:solidFill>
                  <a:schemeClr val="tx1"/>
                </a:solidFill>
                <a:latin typeface="Times New Roman" pitchFamily="18" charset="0"/>
                <a:cs typeface="Times New Roman" pitchFamily="18" charset="0"/>
              </a:rPr>
              <a:t>.  </a:t>
            </a:r>
          </a:p>
        </p:txBody>
      </p:sp>
      <p:sp>
        <p:nvSpPr>
          <p:cNvPr id="6" name="Title 1"/>
          <p:cNvSpPr txBox="1">
            <a:spLocks/>
          </p:cNvSpPr>
          <p:nvPr/>
        </p:nvSpPr>
        <p:spPr>
          <a:xfrm>
            <a:off x="1943100" y="135312"/>
            <a:ext cx="52578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Autofit/>
          </a:bodyPr>
          <a:lstStyle/>
          <a:p>
            <a:pPr algn="ctr">
              <a:spcBef>
                <a:spcPct val="0"/>
              </a:spcBef>
              <a:defRPr/>
            </a:pPr>
            <a:r>
              <a:rPr lang="es-PR" sz="35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Día </a:t>
            </a:r>
            <a:r>
              <a:rPr lang="en-US" sz="35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de la </a:t>
            </a:r>
            <a:r>
              <a:rPr lang="es-PR" sz="35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Independencia</a:t>
            </a:r>
            <a:r>
              <a:rPr kumimoji="0" lang="es-PR" sz="3500" b="1" i="0" strike="noStrike" kern="1200" normalizeH="0" baseline="0" noProof="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a:t>
            </a:r>
            <a:r>
              <a:rPr kumimoji="0" lang="en-US" sz="3500" b="1" i="0" strike="noStrike" kern="1200" normalizeH="0" baseline="0" noProof="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4 de </a:t>
            </a:r>
            <a:r>
              <a:rPr lang="en-US" sz="3500" b="1" noProof="0" dirty="0" err="1">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j</a:t>
            </a:r>
            <a:r>
              <a:rPr kumimoji="0" lang="en-US" sz="3500" b="1" i="0" strike="noStrike" kern="1200" normalizeH="0" baseline="0" noProof="0" dirty="0" err="1">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ulio</a:t>
            </a:r>
            <a:endParaRPr lang="en-US" sz="35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spTree>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304800" y="5767064"/>
            <a:ext cx="8534400" cy="600164"/>
          </a:xfrm>
          <a:prstGeom prst="rect">
            <a:avLst/>
          </a:prstGeom>
        </p:spPr>
        <p:txBody>
          <a:bodyPr wrap="square">
            <a:spAutoFit/>
          </a:bodyPr>
          <a:lstStyle/>
          <a:p>
            <a:r>
              <a:rPr lang="es-PR" sz="1100" b="1" u="sng" dirty="0">
                <a:effectLst>
                  <a:outerShdw blurRad="38100" dist="38100" dir="2700000" algn="tl">
                    <a:srgbClr val="000000">
                      <a:alpha val="43137"/>
                    </a:srgbClr>
                  </a:outerShdw>
                </a:effectLst>
                <a:latin typeface="Bodoni MT" pitchFamily="18" charset="0"/>
                <a:ea typeface="Batang" pitchFamily="18" charset="-127"/>
              </a:rPr>
              <a:t>Cortesía de </a:t>
            </a:r>
            <a:br>
              <a:rPr lang="es-PR" sz="1100" b="1" u="sng" dirty="0">
                <a:effectLst>
                  <a:outerShdw blurRad="38100" dist="38100" dir="2700000" algn="tl">
                    <a:srgbClr val="000000">
                      <a:alpha val="43137"/>
                    </a:srgbClr>
                  </a:outerShdw>
                </a:effectLst>
                <a:latin typeface="Bodoni MT" pitchFamily="18" charset="0"/>
                <a:ea typeface="Batang" pitchFamily="18" charset="-127"/>
              </a:rPr>
            </a:br>
            <a:r>
              <a:rPr lang="es-PR" sz="1100" b="1" dirty="0">
                <a:effectLst>
                  <a:outerShdw blurRad="38100" dist="38100" dir="2700000" algn="tl">
                    <a:srgbClr val="000000">
                      <a:alpha val="43137"/>
                    </a:srgbClr>
                  </a:outerShdw>
                </a:effectLst>
                <a:latin typeface="Bodoni MT" pitchFamily="18" charset="0"/>
                <a:ea typeface="Batang" pitchFamily="18" charset="-127"/>
              </a:rPr>
              <a:t>Texto:  A </a:t>
            </a:r>
            <a:r>
              <a:rPr lang="es-PR" sz="1100" b="1" dirty="0" err="1">
                <a:effectLst>
                  <a:outerShdw blurRad="38100" dist="38100" dir="2700000" algn="tl">
                    <a:srgbClr val="000000">
                      <a:alpha val="43137"/>
                    </a:srgbClr>
                  </a:outerShdw>
                </a:effectLst>
                <a:latin typeface="Bodoni MT" pitchFamily="18" charset="0"/>
                <a:ea typeface="Batang" pitchFamily="18" charset="-127"/>
              </a:rPr>
              <a:t>Teachers</a:t>
            </a:r>
            <a:r>
              <a:rPr lang="es-PR" sz="1100" b="1" dirty="0">
                <a:effectLst>
                  <a:outerShdw blurRad="38100" dist="38100" dir="2700000" algn="tl">
                    <a:srgbClr val="000000">
                      <a:alpha val="43137"/>
                    </a:srgbClr>
                  </a:outerShdw>
                </a:effectLst>
                <a:latin typeface="Bodoni MT" pitchFamily="18" charset="0"/>
                <a:ea typeface="Batang" pitchFamily="18" charset="-127"/>
              </a:rPr>
              <a:t> </a:t>
            </a:r>
            <a:r>
              <a:rPr lang="es-PR" sz="1100" b="1" dirty="0" err="1">
                <a:effectLst>
                  <a:outerShdw blurRad="38100" dist="38100" dir="2700000" algn="tl">
                    <a:srgbClr val="000000">
                      <a:alpha val="43137"/>
                    </a:srgbClr>
                  </a:outerShdw>
                </a:effectLst>
                <a:latin typeface="Bodoni MT" pitchFamily="18" charset="0"/>
                <a:ea typeface="Batang" pitchFamily="18" charset="-127"/>
              </a:rPr>
              <a:t>Guide</a:t>
            </a:r>
            <a:r>
              <a:rPr lang="es-PR" sz="1100" b="1" dirty="0">
                <a:effectLst>
                  <a:outerShdw blurRad="38100" dist="38100" dir="2700000" algn="tl">
                    <a:srgbClr val="000000">
                      <a:alpha val="43137"/>
                    </a:srgbClr>
                  </a:outerShdw>
                </a:effectLst>
                <a:latin typeface="Bodoni MT" pitchFamily="18" charset="0"/>
                <a:ea typeface="Batang" pitchFamily="18" charset="-127"/>
              </a:rPr>
              <a:t> to </a:t>
            </a:r>
            <a:r>
              <a:rPr lang="es-PR" sz="1100" b="1" dirty="0" err="1">
                <a:effectLst>
                  <a:outerShdw blurRad="38100" dist="38100" dir="2700000" algn="tl">
                    <a:srgbClr val="000000">
                      <a:alpha val="43137"/>
                    </a:srgbClr>
                  </a:outerShdw>
                </a:effectLst>
                <a:latin typeface="Bodoni MT" pitchFamily="18" charset="0"/>
                <a:ea typeface="Batang" pitchFamily="18" charset="-127"/>
              </a:rPr>
              <a:t>Holiday</a:t>
            </a:r>
            <a:r>
              <a:rPr lang="es-PR" sz="1100" b="1" dirty="0">
                <a:effectLst>
                  <a:outerShdw blurRad="38100" dist="38100" dir="2700000" algn="tl">
                    <a:srgbClr val="000000">
                      <a:alpha val="43137"/>
                    </a:srgbClr>
                  </a:outerShdw>
                </a:effectLst>
                <a:latin typeface="Bodoni MT" pitchFamily="18" charset="0"/>
                <a:ea typeface="Batang" pitchFamily="18" charset="-127"/>
              </a:rPr>
              <a:t> </a:t>
            </a:r>
            <a:r>
              <a:rPr lang="es-PR" sz="1100" b="1" dirty="0" err="1">
                <a:effectLst>
                  <a:outerShdw blurRad="38100" dist="38100" dir="2700000" algn="tl">
                    <a:srgbClr val="000000">
                      <a:alpha val="43137"/>
                    </a:srgbClr>
                  </a:outerShdw>
                </a:effectLst>
                <a:latin typeface="Bodoni MT" pitchFamily="18" charset="0"/>
                <a:ea typeface="Batang" pitchFamily="18" charset="-127"/>
              </a:rPr>
              <a:t>Observances</a:t>
            </a:r>
            <a:r>
              <a:rPr lang="es-PR" sz="1100" b="1" dirty="0">
                <a:effectLst>
                  <a:outerShdw blurRad="38100" dist="38100" dir="2700000" algn="tl">
                    <a:srgbClr val="000000">
                      <a:alpha val="43137"/>
                    </a:srgbClr>
                  </a:outerShdw>
                </a:effectLst>
                <a:latin typeface="Bodoni MT" pitchFamily="18" charset="0"/>
                <a:ea typeface="Batang" pitchFamily="18" charset="-127"/>
              </a:rPr>
              <a:t> in </a:t>
            </a:r>
            <a:r>
              <a:rPr lang="es-PR" sz="1100" b="1" dirty="0" err="1">
                <a:effectLst>
                  <a:outerShdw blurRad="38100" dist="38100" dir="2700000" algn="tl">
                    <a:srgbClr val="000000">
                      <a:alpha val="43137"/>
                    </a:srgbClr>
                  </a:outerShdw>
                </a:effectLst>
                <a:latin typeface="Bodoni MT" pitchFamily="18" charset="0"/>
                <a:ea typeface="Batang" pitchFamily="18" charset="-127"/>
              </a:rPr>
              <a:t>the</a:t>
            </a:r>
            <a:r>
              <a:rPr lang="es-PR" sz="1100" b="1" dirty="0">
                <a:effectLst>
                  <a:outerShdw blurRad="38100" dist="38100" dir="2700000" algn="tl">
                    <a:srgbClr val="000000">
                      <a:alpha val="43137"/>
                    </a:srgbClr>
                  </a:outerShdw>
                </a:effectLst>
                <a:latin typeface="Bodoni MT" pitchFamily="18" charset="0"/>
                <a:ea typeface="Batang" pitchFamily="18" charset="-127"/>
              </a:rPr>
              <a:t> </a:t>
            </a:r>
            <a:r>
              <a:rPr lang="es-PR" sz="1100" b="1" dirty="0" err="1">
                <a:effectLst>
                  <a:outerShdw blurRad="38100" dist="38100" dir="2700000" algn="tl">
                    <a:srgbClr val="000000">
                      <a:alpha val="43137"/>
                    </a:srgbClr>
                  </a:outerShdw>
                </a:effectLst>
                <a:latin typeface="Bodoni MT" pitchFamily="18" charset="0"/>
                <a:ea typeface="Batang" pitchFamily="18" charset="-127"/>
              </a:rPr>
              <a:t>Virgin</a:t>
            </a:r>
            <a:r>
              <a:rPr lang="es-PR" sz="1100" b="1" dirty="0">
                <a:effectLst>
                  <a:outerShdw blurRad="38100" dist="38100" dir="2700000" algn="tl">
                    <a:srgbClr val="000000">
                      <a:alpha val="43137"/>
                    </a:srgbClr>
                  </a:outerShdw>
                </a:effectLst>
                <a:latin typeface="Bodoni MT" pitchFamily="18" charset="0"/>
                <a:ea typeface="Batang" pitchFamily="18" charset="-127"/>
              </a:rPr>
              <a:t> </a:t>
            </a:r>
            <a:r>
              <a:rPr lang="es-PR" sz="1100" b="1" dirty="0" err="1">
                <a:effectLst>
                  <a:outerShdw blurRad="38100" dist="38100" dir="2700000" algn="tl">
                    <a:srgbClr val="000000">
                      <a:alpha val="43137"/>
                    </a:srgbClr>
                  </a:outerShdw>
                </a:effectLst>
                <a:latin typeface="Bodoni MT" pitchFamily="18" charset="0"/>
                <a:ea typeface="Batang" pitchFamily="18" charset="-127"/>
              </a:rPr>
              <a:t>Islands</a:t>
            </a:r>
            <a:r>
              <a:rPr lang="es-PR" sz="1100" b="1" dirty="0">
                <a:effectLst>
                  <a:outerShdw blurRad="38100" dist="38100" dir="2700000" algn="tl">
                    <a:srgbClr val="000000">
                      <a:alpha val="43137"/>
                    </a:srgbClr>
                  </a:outerShdw>
                </a:effectLst>
                <a:latin typeface="Bodoni MT" pitchFamily="18" charset="0"/>
                <a:ea typeface="Batang" pitchFamily="18" charset="-127"/>
              </a:rPr>
              <a:t>; </a:t>
            </a:r>
            <a:r>
              <a:rPr lang="es-PR" sz="1100" b="1" dirty="0">
                <a:effectLst>
                  <a:outerShdw blurRad="38100" dist="38100" dir="2700000" algn="tl">
                    <a:srgbClr val="000000">
                      <a:alpha val="43137"/>
                    </a:srgbClr>
                  </a:outerShdw>
                </a:effectLst>
                <a:latin typeface="Bodoni MT" pitchFamily="18" charset="0"/>
                <a:ea typeface="Batang" pitchFamily="18" charset="-127"/>
                <a:hlinkClick r:id="rId2"/>
              </a:rPr>
              <a:t>http://www.usacitylink.com/usa/independence-day/</a:t>
            </a:r>
            <a:r>
              <a:rPr lang="es-PR" sz="1100" b="1" dirty="0">
                <a:effectLst>
                  <a:outerShdw blurRad="38100" dist="38100" dir="2700000" algn="tl">
                    <a:srgbClr val="000000">
                      <a:alpha val="43137"/>
                    </a:srgbClr>
                  </a:outerShdw>
                </a:effectLst>
                <a:latin typeface="Bodoni MT" pitchFamily="18" charset="0"/>
                <a:ea typeface="Batang" pitchFamily="18" charset="-127"/>
              </a:rPr>
              <a:t>;   </a:t>
            </a:r>
          </a:p>
          <a:p>
            <a:r>
              <a:rPr lang="es-PR" sz="1100" b="1" dirty="0">
                <a:effectLst>
                  <a:outerShdw blurRad="38100" dist="38100" dir="2700000" algn="tl">
                    <a:srgbClr val="000000">
                      <a:alpha val="43137"/>
                    </a:srgbClr>
                  </a:outerShdw>
                </a:effectLst>
                <a:latin typeface="Bodoni MT" pitchFamily="18" charset="0"/>
                <a:ea typeface="Batang" pitchFamily="18" charset="-127"/>
              </a:rPr>
              <a:t>Imagen:  www.nairaland.com</a:t>
            </a:r>
          </a:p>
        </p:txBody>
      </p:sp>
      <p:pic>
        <p:nvPicPr>
          <p:cNvPr id="4" name="Picture 2" descr="https://encrypted-tbn1.gstatic.com/images?q=tbn:ANd9GcQjc_II63wqhEkYyVdq5ouAI-S6CuRKmntWDigPaSDn8IDmr9fL"/>
          <p:cNvPicPr>
            <a:picLocks noChangeAspect="1" noChangeArrowheads="1"/>
          </p:cNvPicPr>
          <p:nvPr/>
        </p:nvPicPr>
        <p:blipFill>
          <a:blip r:embed="rId3">
            <a:extLst>
              <a:ext uri="{28A0092B-C50C-407E-A947-70E740481C1C}">
                <a14:useLocalDpi xmlns:a14="http://schemas.microsoft.com/office/drawing/2010/main" val="0"/>
              </a:ext>
            </a:extLst>
          </a:blip>
          <a:srcRect/>
          <a:stretch>
            <a:fillRect/>
          </a:stretch>
        </p:blipFill>
        <p:spPr bwMode="auto">
          <a:xfrm>
            <a:off x="1905000" y="609600"/>
            <a:ext cx="5181600" cy="3505200"/>
          </a:xfrm>
          <a:prstGeom prst="roundRect">
            <a:avLst>
              <a:gd name="adj" fmla="val 8594"/>
            </a:avLst>
          </a:prstGeom>
          <a:solidFill>
            <a:srgbClr val="FFFFFF">
              <a:shade val="85000"/>
            </a:srgbClr>
          </a:solidFill>
          <a:ln>
            <a:noFill/>
          </a:ln>
          <a:effectLst>
            <a:reflection blurRad="12700" stA="38000" endPos="28000" dist="5000" dir="5400000" sy="-100000" algn="bl" rotWithShape="0"/>
          </a:effectLst>
          <a:extLst/>
        </p:spPr>
      </p:pic>
      <p:sp>
        <p:nvSpPr>
          <p:cNvPr id="2" name="Rectangle 1"/>
          <p:cNvSpPr/>
          <p:nvPr/>
        </p:nvSpPr>
        <p:spPr>
          <a:xfrm>
            <a:off x="279400" y="4828345"/>
            <a:ext cx="7010400" cy="938719"/>
          </a:xfrm>
          <a:prstGeom prst="rect">
            <a:avLst/>
          </a:prstGeom>
        </p:spPr>
        <p:txBody>
          <a:bodyPr wrap="square">
            <a:spAutoFit/>
          </a:bodyPr>
          <a:lstStyle/>
          <a:p>
            <a:r>
              <a:rPr lang="es-ES" sz="1100" b="1" u="sng" dirty="0">
                <a:latin typeface="Baskerville Old Face" pitchFamily="18" charset="0"/>
              </a:rPr>
              <a:t>Sugerencias para actividades en el salón de clase y en el hogar:</a:t>
            </a:r>
            <a:br>
              <a:rPr lang="es-ES" sz="1100" b="1" u="sng" dirty="0">
                <a:latin typeface="Baskerville Old Face" pitchFamily="18" charset="0"/>
              </a:rPr>
            </a:br>
            <a:r>
              <a:rPr lang="es-ES" sz="1100" b="1" dirty="0">
                <a:latin typeface="Baskerville Old Face" pitchFamily="18" charset="0"/>
              </a:rPr>
              <a:t>Participar en un programa especial del Día de la Independencia. </a:t>
            </a:r>
          </a:p>
          <a:p>
            <a:r>
              <a:rPr lang="es-ES" sz="1100" b="1" dirty="0">
                <a:latin typeface="Baskerville Old Face" pitchFamily="18" charset="0"/>
              </a:rPr>
              <a:t>Investigar la historia  del Día de la Independencia y compartir lo aprendido con otros. </a:t>
            </a:r>
          </a:p>
          <a:p>
            <a:r>
              <a:rPr lang="es-ES" sz="1100" b="1" dirty="0">
                <a:latin typeface="Baskerville Old Face" pitchFamily="18" charset="0"/>
              </a:rPr>
              <a:t>Entrevistar a historiadores, portadores de la cultura y/o oficiales electos sobre su perspectiva del Día de la Independencia. </a:t>
            </a:r>
          </a:p>
          <a:p>
            <a:r>
              <a:rPr lang="es-ES" sz="1100" b="1" dirty="0">
                <a:latin typeface="Baskerville Old Face" pitchFamily="18" charset="0"/>
              </a:rPr>
              <a:t>Dar una presentación oral sobre la importancia del Día de la Independencia.</a:t>
            </a:r>
          </a:p>
        </p:txBody>
      </p:sp>
      <p:sp>
        <p:nvSpPr>
          <p:cNvPr id="5" name="TextBox 4"/>
          <p:cNvSpPr txBox="1"/>
          <p:nvPr/>
        </p:nvSpPr>
        <p:spPr>
          <a:xfrm>
            <a:off x="381000" y="3637746"/>
            <a:ext cx="3276600" cy="954107"/>
          </a:xfrm>
          <a:prstGeom prst="rect">
            <a:avLst/>
          </a:prstGeom>
          <a:noFill/>
        </p:spPr>
        <p:txBody>
          <a:bodyPr wrap="square" rtlCol="0">
            <a:spAutoFit/>
          </a:bodyPr>
          <a:lstStyle/>
          <a:p>
            <a:r>
              <a:rPr lang="es-PR" sz="2000" b="1" dirty="0">
                <a:solidFill>
                  <a:srgbClr val="09072F"/>
                </a:solidFill>
              </a:rPr>
              <a:t>América</a:t>
            </a:r>
          </a:p>
          <a:p>
            <a:r>
              <a:rPr lang="es-PR" sz="2400" b="1" dirty="0">
                <a:solidFill>
                  <a:srgbClr val="FF0000"/>
                </a:solidFill>
              </a:rPr>
              <a:t>4</a:t>
            </a:r>
            <a:r>
              <a:rPr lang="es-PR" dirty="0"/>
              <a:t> </a:t>
            </a:r>
            <a:r>
              <a:rPr lang="es-PR" sz="2400" dirty="0">
                <a:solidFill>
                  <a:srgbClr val="09072F"/>
                </a:solidFill>
              </a:rPr>
              <a:t>de</a:t>
            </a:r>
            <a:r>
              <a:rPr lang="es-PR" dirty="0">
                <a:solidFill>
                  <a:srgbClr val="09072F"/>
                </a:solidFill>
              </a:rPr>
              <a:t> </a:t>
            </a:r>
            <a:r>
              <a:rPr lang="es-PR" sz="2400" dirty="0">
                <a:solidFill>
                  <a:srgbClr val="09072F"/>
                </a:solidFill>
              </a:rPr>
              <a:t>JULIO</a:t>
            </a:r>
          </a:p>
          <a:p>
            <a:r>
              <a:rPr lang="es-PR" sz="1200" dirty="0"/>
              <a:t>Día de la Independencia </a:t>
            </a:r>
          </a:p>
        </p:txBody>
      </p:sp>
    </p:spTree>
    <p:extLst>
      <p:ext uri="{BB962C8B-B14F-4D97-AF65-F5344CB8AC3E}">
        <p14:creationId xmlns:p14="http://schemas.microsoft.com/office/powerpoint/2010/main" val="3053371431"/>
      </p:ext>
    </p:extLst>
  </p:cSld>
  <p:clrMapOvr>
    <a:masterClrMapping/>
  </p:clrMapOvr>
  <p:transition advClick="0" advTm="10000"/>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Rectangle 4"/>
          <p:cNvSpPr/>
          <p:nvPr/>
        </p:nvSpPr>
        <p:spPr>
          <a:xfrm>
            <a:off x="609600" y="1143000"/>
            <a:ext cx="7924800" cy="4616648"/>
          </a:xfrm>
          <a:prstGeom prst="rect">
            <a:avLst/>
          </a:prstGeom>
          <a:ln/>
        </p:spPr>
        <p:style>
          <a:lnRef idx="2">
            <a:schemeClr val="accent2"/>
          </a:lnRef>
          <a:fillRef idx="1">
            <a:schemeClr val="lt1"/>
          </a:fillRef>
          <a:effectRef idx="0">
            <a:schemeClr val="accent2"/>
          </a:effectRef>
          <a:fontRef idx="minor">
            <a:schemeClr val="dk1"/>
          </a:fontRef>
        </p:style>
        <p:txBody>
          <a:bodyPr wrap="square">
            <a:spAutoFit/>
          </a:bodyPr>
          <a:lstStyle/>
          <a:p>
            <a:pPr algn="just" eaLnBrk="0" fontAlgn="base" hangingPunct="0">
              <a:spcBef>
                <a:spcPct val="0"/>
              </a:spcBef>
              <a:spcAft>
                <a:spcPct val="0"/>
              </a:spcAft>
            </a:pPr>
            <a:r>
              <a:rPr lang="es-PR" sz="1400" dirty="0">
                <a:solidFill>
                  <a:schemeClr val="tx1"/>
                </a:solidFill>
                <a:latin typeface="Times New Roman" pitchFamily="18" charset="0"/>
                <a:cs typeface="Times New Roman" pitchFamily="18" charset="0"/>
              </a:rPr>
              <a:t>Tan temprano como 1837, la proclamación siguiente fue emitida por el gobierno danés. Hacía un llamado al pueblo de reconocer la necesidad de meditar en ser salvados de los estragos de los huracanes. </a:t>
            </a:r>
          </a:p>
          <a:p>
            <a:pPr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endParaRPr lang="en-US" sz="1400" dirty="0">
              <a:solidFill>
                <a:schemeClr val="tx1"/>
              </a:solidFill>
              <a:latin typeface="Times New Roman" pitchFamily="18" charset="0"/>
              <a:cs typeface="Times New Roman" pitchFamily="18" charset="0"/>
            </a:endParaRPr>
          </a:p>
          <a:p>
            <a:pPr algn="just" fontAlgn="base">
              <a:spcBef>
                <a:spcPct val="0"/>
              </a:spcBef>
              <a:spcAft>
                <a:spcPct val="0"/>
              </a:spcAft>
            </a:pPr>
            <a:r>
              <a:rPr lang="en-US" sz="1400" b="1" i="1" dirty="0">
                <a:latin typeface="Times New Roman" pitchFamily="18" charset="0"/>
                <a:cs typeface="Times New Roman" pitchFamily="18" charset="0"/>
              </a:rPr>
              <a:t>El</a:t>
            </a:r>
            <a:r>
              <a:rPr lang="en-US" sz="1400" dirty="0">
                <a:latin typeface="Times New Roman" pitchFamily="18" charset="0"/>
                <a:cs typeface="Times New Roman" pitchFamily="18" charset="0"/>
              </a:rPr>
              <a:t> </a:t>
            </a:r>
            <a:r>
              <a:rPr lang="es-PR" sz="1400" b="1" i="1" dirty="0">
                <a:latin typeface="Times New Roman" pitchFamily="18" charset="0"/>
                <a:cs typeface="Times New Roman" pitchFamily="18" charset="0"/>
              </a:rPr>
              <a:t>Día de Súplica</a:t>
            </a:r>
            <a:r>
              <a:rPr lang="en-US" sz="1400" b="1" i="1" dirty="0">
                <a:latin typeface="Times New Roman" pitchFamily="18" charset="0"/>
                <a:cs typeface="Times New Roman" pitchFamily="18" charset="0"/>
              </a:rPr>
              <a:t>, </a:t>
            </a:r>
            <a:r>
              <a:rPr lang="es-PR" sz="1400" dirty="0">
                <a:latin typeface="Times New Roman" pitchFamily="18" charset="0"/>
                <a:cs typeface="Times New Roman" pitchFamily="18" charset="0"/>
              </a:rPr>
              <a:t>pese </a:t>
            </a:r>
            <a:r>
              <a:rPr lang="en-US" sz="1400" dirty="0">
                <a:latin typeface="Times New Roman" pitchFamily="18" charset="0"/>
                <a:cs typeface="Times New Roman" pitchFamily="18" charset="0"/>
              </a:rPr>
              <a:t>a que </a:t>
            </a:r>
            <a:r>
              <a:rPr lang="es-PR" sz="1400" dirty="0">
                <a:latin typeface="Times New Roman" pitchFamily="18" charset="0"/>
                <a:cs typeface="Times New Roman" pitchFamily="18" charset="0"/>
              </a:rPr>
              <a:t>ya no es observado como un día feriado religioso </a:t>
            </a:r>
            <a:r>
              <a:rPr lang="en-US" sz="1400" dirty="0">
                <a:latin typeface="Times New Roman" pitchFamily="18" charset="0"/>
                <a:cs typeface="Times New Roman" pitchFamily="18" charset="0"/>
              </a:rPr>
              <a:t>local, </a:t>
            </a:r>
            <a:r>
              <a:rPr lang="es-PR" sz="1400" dirty="0">
                <a:latin typeface="Times New Roman" pitchFamily="18" charset="0"/>
                <a:cs typeface="Times New Roman" pitchFamily="18" charset="0"/>
              </a:rPr>
              <a:t>fue inicialmente declarada ley en las Islas Vírgenes el 25 de julio.</a:t>
            </a:r>
            <a:r>
              <a:rPr lang="es-ES" sz="1400" dirty="0">
                <a:latin typeface="Times New Roman" pitchFamily="18" charset="0"/>
                <a:cs typeface="Times New Roman" pitchFamily="18" charset="0"/>
              </a:rPr>
              <a:t> Como la temporada de huracán comienza oficialmente desde el 1 de junio hasta el 30 de noviembre, este  día es reservado para la oración en las Islas Vírgenes</a:t>
            </a:r>
            <a:endParaRPr lang="en-US" sz="1400" dirty="0"/>
          </a:p>
          <a:p>
            <a:pPr lvl="0" algn="just" fontAlgn="base">
              <a:spcBef>
                <a:spcPct val="0"/>
              </a:spcBef>
              <a:spcAft>
                <a:spcPct val="0"/>
              </a:spcAft>
            </a:pPr>
            <a:endParaRPr lang="es-PR" sz="1400" dirty="0">
              <a:solidFill>
                <a:schemeClr val="tx1"/>
              </a:solidFill>
              <a:latin typeface="Times New Roman" pitchFamily="18" charset="0"/>
              <a:cs typeface="Times New Roman" pitchFamily="18" charset="0"/>
            </a:endParaRPr>
          </a:p>
          <a:p>
            <a:pPr lvl="0" algn="just" eaLnBrk="0" fontAlgn="base" hangingPunct="0">
              <a:spcBef>
                <a:spcPct val="0"/>
              </a:spcBef>
              <a:spcAft>
                <a:spcPct val="0"/>
              </a:spcAft>
            </a:pPr>
            <a:r>
              <a:rPr lang="es-PR" sz="1400" dirty="0">
                <a:solidFill>
                  <a:schemeClr val="tx1"/>
                </a:solidFill>
                <a:latin typeface="Times New Roman" pitchFamily="18" charset="0"/>
                <a:cs typeface="Times New Roman" pitchFamily="18" charset="0"/>
              </a:rPr>
              <a:t>Como es costumbre en el Dia de Súplica, </a:t>
            </a:r>
            <a:r>
              <a:rPr lang="es-ES" sz="1400" dirty="0">
                <a:latin typeface="Times New Roman" pitchFamily="18" charset="0"/>
                <a:cs typeface="Times New Roman" pitchFamily="18" charset="0"/>
              </a:rPr>
              <a:t>los habitantes de las Islas Vírgenes oran para protección a través de los meses de la temporada de huracán.  </a:t>
            </a:r>
          </a:p>
        </p:txBody>
      </p:sp>
      <p:sp>
        <p:nvSpPr>
          <p:cNvPr id="6" name="Title 1"/>
          <p:cNvSpPr txBox="1">
            <a:spLocks/>
          </p:cNvSpPr>
          <p:nvPr/>
        </p:nvSpPr>
        <p:spPr>
          <a:xfrm>
            <a:off x="2438400" y="287953"/>
            <a:ext cx="4419600" cy="609600"/>
          </a:xfrm>
          <a:prstGeom prst="rect">
            <a:avLst/>
          </a:prstGeom>
          <a:ln/>
        </p:spPr>
        <p:style>
          <a:lnRef idx="2">
            <a:schemeClr val="accent2"/>
          </a:lnRef>
          <a:fillRef idx="1">
            <a:schemeClr val="lt1"/>
          </a:fillRef>
          <a:effectRef idx="0">
            <a:schemeClr val="accent2"/>
          </a:effectRef>
          <a:fontRef idx="minor">
            <a:schemeClr val="dk1"/>
          </a:fontRef>
        </p:style>
        <p:txBody>
          <a:bodyPr anchor="b">
            <a:normAutofit fontScale="92500" lnSpcReduction="10000"/>
          </a:bodyPr>
          <a:lstStyle/>
          <a:p>
            <a:pPr algn="ctr">
              <a:spcBef>
                <a:spcPct val="0"/>
              </a:spcBef>
              <a:defRPr/>
            </a:pPr>
            <a:r>
              <a:rPr kumimoji="0" lang="en-US" sz="4000" b="1" i="0" strike="noStrike" kern="1200" normalizeH="0" baseline="0" noProof="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Dia  de </a:t>
            </a:r>
            <a:r>
              <a:rPr kumimoji="0" lang="es-PR" sz="4000" b="1" i="0" strike="noStrike" kern="1200" normalizeH="0" baseline="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Súplica</a:t>
            </a:r>
            <a:r>
              <a:rPr kumimoji="0" lang="en-US" sz="4000" b="1" i="0" strike="noStrike" kern="1200" normalizeH="0" noProof="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a:t>
            </a:r>
            <a:r>
              <a:rPr kumimoji="0" lang="en-US" sz="4000" b="1" i="0" strike="noStrike" kern="1200" normalizeH="0" baseline="0" noProof="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 </a:t>
            </a:r>
            <a:r>
              <a:rPr lang="en-US" sz="40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rPr>
              <a:t>31 </a:t>
            </a:r>
            <a:r>
              <a:rPr kumimoji="0" lang="en-US" sz="4000" b="1" i="0" strike="noStrike" kern="1200" normalizeH="0" baseline="0" noProof="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de </a:t>
            </a:r>
            <a:r>
              <a:rPr kumimoji="0" lang="es-PR" sz="4000" b="1" i="0" strike="noStrike" kern="1200" normalizeH="0" baseline="0"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uLnTx/>
                <a:uFillTx/>
                <a:latin typeface="Edwardian Script ITC" pitchFamily="66" charset="0"/>
                <a:ea typeface="+mj-ea"/>
                <a:cs typeface="+mj-cs"/>
              </a:rPr>
              <a:t>julio</a:t>
            </a:r>
            <a:endParaRPr lang="es-PR" sz="3500" b="1" dirty="0">
              <a:ln w="12700">
                <a:solidFill>
                  <a:schemeClr val="tx2">
                    <a:satMod val="155000"/>
                  </a:schemeClr>
                </a:solidFill>
                <a:prstDash val="solid"/>
              </a:ln>
              <a:solidFill>
                <a:schemeClr val="bg1"/>
              </a:solidFill>
              <a:effectLst>
                <a:outerShdw blurRad="41275" dist="20320" dir="1800000" algn="tl" rotWithShape="0">
                  <a:srgbClr val="000000">
                    <a:alpha val="40000"/>
                  </a:srgbClr>
                </a:outerShdw>
              </a:effectLst>
              <a:latin typeface="Edwardian Script ITC" pitchFamily="66" charset="0"/>
              <a:ea typeface="+mj-ea"/>
              <a:cs typeface="+mj-cs"/>
            </a:endParaRPr>
          </a:p>
        </p:txBody>
      </p:sp>
      <p:sp>
        <p:nvSpPr>
          <p:cNvPr id="2" name="Rectangle 1"/>
          <p:cNvSpPr/>
          <p:nvPr/>
        </p:nvSpPr>
        <p:spPr>
          <a:xfrm>
            <a:off x="-1905000" y="76200"/>
            <a:ext cx="1905000" cy="215444"/>
          </a:xfrm>
          <a:prstGeom prst="rect">
            <a:avLst/>
          </a:prstGeom>
        </p:spPr>
        <p:txBody>
          <a:bodyPr wrap="square">
            <a:spAutoFit/>
          </a:bodyPr>
          <a:lstStyle/>
          <a:p>
            <a:pPr algn="just" eaLnBrk="0" fontAlgn="base" hangingPunct="0">
              <a:spcBef>
                <a:spcPct val="0"/>
              </a:spcBef>
              <a:spcAft>
                <a:spcPct val="0"/>
              </a:spcAft>
            </a:pPr>
            <a:r>
              <a:rPr lang="en-US" sz="800" dirty="0">
                <a:latin typeface="Times New Roman" pitchFamily="18" charset="0"/>
                <a:cs typeface="Times New Roman" pitchFamily="18" charset="0"/>
              </a:rPr>
              <a:t>.  </a:t>
            </a:r>
          </a:p>
        </p:txBody>
      </p:sp>
      <p:sp>
        <p:nvSpPr>
          <p:cNvPr id="7" name="Rectangle 6"/>
          <p:cNvSpPr/>
          <p:nvPr/>
        </p:nvSpPr>
        <p:spPr>
          <a:xfrm>
            <a:off x="685800" y="1752600"/>
            <a:ext cx="7772400" cy="2323713"/>
          </a:xfrm>
          <a:prstGeom prst="rect">
            <a:avLst/>
          </a:prstGeom>
        </p:spPr>
        <p:style>
          <a:lnRef idx="0">
            <a:schemeClr val="accent2"/>
          </a:lnRef>
          <a:fillRef idx="3">
            <a:schemeClr val="accent2"/>
          </a:fillRef>
          <a:effectRef idx="3">
            <a:schemeClr val="accent2"/>
          </a:effectRef>
          <a:fontRef idx="minor">
            <a:schemeClr val="lt1"/>
          </a:fontRef>
        </p:style>
        <p:txBody>
          <a:bodyPr wrap="square">
            <a:spAutoFit/>
          </a:bodyPr>
          <a:lstStyle/>
          <a:p>
            <a:pPr lvl="0" algn="ctr" eaLnBrk="0" fontAlgn="base" hangingPunct="0">
              <a:spcBef>
                <a:spcPct val="0"/>
              </a:spcBef>
              <a:spcAft>
                <a:spcPct val="0"/>
              </a:spcAft>
            </a:pPr>
            <a:r>
              <a:rPr lang="en-US" sz="1400" u="sng" dirty="0">
                <a:latin typeface="Times New Roman" pitchFamily="18" charset="0"/>
                <a:cs typeface="Times New Roman" pitchFamily="18" charset="0"/>
              </a:rPr>
              <a:t>PROCLAMACIÓN</a:t>
            </a:r>
          </a:p>
          <a:p>
            <a:pPr lvl="0" algn="just" eaLnBrk="0" fontAlgn="base" hangingPunct="0">
              <a:spcBef>
                <a:spcPct val="0"/>
              </a:spcBef>
              <a:spcAft>
                <a:spcPct val="0"/>
              </a:spcAft>
            </a:pPr>
            <a:endParaRPr lang="en-US" sz="1100" dirty="0">
              <a:latin typeface="Times New Roman" pitchFamily="18" charset="0"/>
              <a:cs typeface="Times New Roman" pitchFamily="18" charset="0"/>
            </a:endParaRPr>
          </a:p>
          <a:p>
            <a:pPr lvl="0" algn="just" eaLnBrk="0" fontAlgn="base" hangingPunct="0">
              <a:spcBef>
                <a:spcPct val="0"/>
              </a:spcBef>
              <a:spcAft>
                <a:spcPct val="0"/>
              </a:spcAft>
            </a:pPr>
            <a:r>
              <a:rPr lang="es-ES" sz="1200" dirty="0">
                <a:latin typeface="Times New Roman" pitchFamily="18" charset="0"/>
                <a:cs typeface="Times New Roman" pitchFamily="18" charset="0"/>
              </a:rPr>
              <a:t>    “Cuando en el instante que la colonia fue devastada por un horrible huracán, terremoto, truenos y conflagración aumentaron sus efectos terroríficos, fue de gran consuelo el que no se cometiera ninguna clase de desorden y que todos hicieran lo mejor para ponerle fin al fuego. Le ruego a cada uno quien en tiempo de peligro dio lo mejer de si acepte  calurosos agradecimientos.  </a:t>
            </a:r>
          </a:p>
          <a:p>
            <a:pPr lvl="0" algn="just" eaLnBrk="0" fontAlgn="base" hangingPunct="0">
              <a:spcBef>
                <a:spcPct val="0"/>
              </a:spcBef>
              <a:spcAft>
                <a:spcPct val="0"/>
              </a:spcAft>
            </a:pPr>
            <a:r>
              <a:rPr lang="es-ES" sz="1200" dirty="0">
                <a:latin typeface="Times New Roman" pitchFamily="18" charset="0"/>
                <a:cs typeface="Times New Roman" pitchFamily="18" charset="0"/>
              </a:rPr>
              <a:t>     Habitantes de St. Thomas: Para ustedes la aflicción no necesita interprete.  De en mano en mano podemos aliviar la  calamidad general. No necesito advertir en contra de aprovecharse de los demás; nadie habrá de subir los precios de las necesidades y de vivienda por lo cual sellaría en si mismo el desprecio público. </a:t>
            </a:r>
          </a:p>
          <a:p>
            <a:pPr lvl="0" algn="just" eaLnBrk="0" fontAlgn="base" hangingPunct="0">
              <a:spcBef>
                <a:spcPct val="0"/>
              </a:spcBef>
              <a:spcAft>
                <a:spcPct val="0"/>
              </a:spcAft>
            </a:pPr>
            <a:r>
              <a:rPr lang="es-ES" sz="1200" dirty="0">
                <a:latin typeface="Times New Roman" pitchFamily="18" charset="0"/>
                <a:cs typeface="Times New Roman" pitchFamily="18" charset="0"/>
              </a:rPr>
              <a:t>     Tan pronto como la aflicción severa sea aliviada, podremos reunirnos en la Casa de Dios y a pesar de la triste ocasión unirnos en oración al Todopoderoso.” </a:t>
            </a:r>
          </a:p>
          <a:p>
            <a:pPr lvl="0" algn="just" eaLnBrk="0" fontAlgn="base" hangingPunct="0">
              <a:spcBef>
                <a:spcPct val="0"/>
              </a:spcBef>
              <a:spcAft>
                <a:spcPct val="0"/>
              </a:spcAft>
            </a:pPr>
            <a:r>
              <a:rPr lang="es-ES" sz="1200" i="1" dirty="0">
                <a:latin typeface="Times New Roman" pitchFamily="18" charset="0"/>
                <a:cs typeface="Times New Roman" pitchFamily="18" charset="0"/>
              </a:rPr>
              <a:t>                                                                                                                  </a:t>
            </a:r>
            <a:r>
              <a:rPr lang="es-ES" sz="1200" i="1" dirty="0" err="1">
                <a:latin typeface="Times New Roman" pitchFamily="18" charset="0"/>
                <a:cs typeface="Times New Roman" pitchFamily="18" charset="0"/>
              </a:rPr>
              <a:t>Governmet</a:t>
            </a:r>
            <a:r>
              <a:rPr lang="es-ES" sz="1200" i="1" dirty="0">
                <a:latin typeface="Times New Roman" pitchFamily="18" charset="0"/>
                <a:cs typeface="Times New Roman" pitchFamily="18" charset="0"/>
              </a:rPr>
              <a:t> </a:t>
            </a:r>
            <a:r>
              <a:rPr lang="es-ES" sz="1200" i="1" dirty="0" err="1">
                <a:latin typeface="Times New Roman" pitchFamily="18" charset="0"/>
                <a:cs typeface="Times New Roman" pitchFamily="18" charset="0"/>
              </a:rPr>
              <a:t>House</a:t>
            </a:r>
            <a:r>
              <a:rPr lang="es-ES" sz="1200" i="1" dirty="0">
                <a:latin typeface="Times New Roman" pitchFamily="18" charset="0"/>
                <a:cs typeface="Times New Roman" pitchFamily="18" charset="0"/>
              </a:rPr>
              <a:t>, St. Thomas, 5 de agosto  de 1837</a:t>
            </a:r>
          </a:p>
        </p:txBody>
      </p:sp>
      <p:sp>
        <p:nvSpPr>
          <p:cNvPr id="3" name="Rectangle 2"/>
          <p:cNvSpPr/>
          <p:nvPr/>
        </p:nvSpPr>
        <p:spPr>
          <a:xfrm>
            <a:off x="-1938867" y="287953"/>
            <a:ext cx="1862667" cy="215444"/>
          </a:xfrm>
          <a:prstGeom prst="rect">
            <a:avLst/>
          </a:prstGeom>
        </p:spPr>
        <p:txBody>
          <a:bodyPr wrap="square">
            <a:spAutoFit/>
          </a:bodyPr>
          <a:lstStyle/>
          <a:p>
            <a:pPr lvl="0" algn="just" fontAlgn="base">
              <a:spcBef>
                <a:spcPct val="0"/>
              </a:spcBef>
              <a:spcAft>
                <a:spcPct val="0"/>
              </a:spcAft>
            </a:pPr>
            <a:r>
              <a:rPr lang="en-US" sz="800" b="1" i="1" dirty="0">
                <a:latin typeface="Times New Roman" pitchFamily="18" charset="0"/>
                <a:cs typeface="Times New Roman" pitchFamily="18" charset="0"/>
              </a:rPr>
              <a:t> </a:t>
            </a:r>
            <a:endParaRPr lang="en-US" sz="800" dirty="0">
              <a:latin typeface="Times New Roman" pitchFamily="18" charset="0"/>
              <a:cs typeface="Times New Roman" pitchFamily="18" charset="0"/>
            </a:endParaRPr>
          </a:p>
        </p:txBody>
      </p:sp>
    </p:spTree>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9" name="Rectangle 18"/>
          <p:cNvSpPr/>
          <p:nvPr/>
        </p:nvSpPr>
        <p:spPr>
          <a:xfrm>
            <a:off x="266700" y="5867400"/>
            <a:ext cx="8534400" cy="769441"/>
          </a:xfrm>
          <a:prstGeom prst="rect">
            <a:avLst/>
          </a:prstGeom>
        </p:spPr>
        <p:txBody>
          <a:bodyPr wrap="square">
            <a:spAutoFit/>
          </a:bodyPr>
          <a:lstStyle/>
          <a:p>
            <a:pPr lvl="0"/>
            <a:r>
              <a:rPr lang="es-PR" sz="1100" b="1" u="sng" dirty="0">
                <a:solidFill>
                  <a:prstClr val="black"/>
                </a:solidFill>
                <a:effectLst>
                  <a:outerShdw blurRad="38100" dist="38100" dir="2700000" algn="tl">
                    <a:srgbClr val="000000">
                      <a:alpha val="43137"/>
                    </a:srgbClr>
                  </a:outerShdw>
                </a:effectLst>
                <a:latin typeface="Bodoni MT" pitchFamily="18" charset="0"/>
                <a:ea typeface="Batang" pitchFamily="18" charset="-127"/>
              </a:rPr>
              <a:t>Cortesía de:</a:t>
            </a:r>
          </a:p>
          <a:p>
            <a:pPr lvl="0"/>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Texto:  A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Teachers</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Guide</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to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Holiday</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Observances</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in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the</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Virgin</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err="1">
                <a:solidFill>
                  <a:prstClr val="black"/>
                </a:solidFill>
                <a:effectLst>
                  <a:outerShdw blurRad="38100" dist="38100" dir="2700000" algn="tl">
                    <a:srgbClr val="000000">
                      <a:alpha val="43137"/>
                    </a:srgbClr>
                  </a:outerShdw>
                </a:effectLst>
                <a:latin typeface="Bodoni MT" pitchFamily="18" charset="0"/>
                <a:ea typeface="Batang" pitchFamily="18" charset="-127"/>
              </a:rPr>
              <a:t>Islands</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hlinkClick r:id="rId2"/>
              </a:rPr>
              <a:t>http://www.stthomasblog.com/2008/07/28/hurricane-supplication-day-in-st-thomas/</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hlinkClick r:id="rId3"/>
              </a:rPr>
              <a:t>http://webpac.uvi.edu/imls/pi_uvi/hurricanes_holidays.pdf</a:t>
            </a:r>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 </a:t>
            </a:r>
          </a:p>
          <a:p>
            <a:pPr lvl="0"/>
            <a:r>
              <a:rPr lang="es-PR"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Imagen: http</a:t>
            </a:r>
            <a:r>
              <a:rPr lang="en-US" sz="1100" b="1" dirty="0">
                <a:solidFill>
                  <a:prstClr val="black"/>
                </a:solidFill>
                <a:effectLst>
                  <a:outerShdw blurRad="38100" dist="38100" dir="2700000" algn="tl">
                    <a:srgbClr val="000000">
                      <a:alpha val="43137"/>
                    </a:srgbClr>
                  </a:outerShdw>
                </a:effectLst>
                <a:latin typeface="Bodoni MT" pitchFamily="18" charset="0"/>
                <a:ea typeface="Batang" pitchFamily="18" charset="-127"/>
              </a:rPr>
              <a:t>://savvytraveler.publicradio.org/show/culture/2000/20000715.shtml</a:t>
            </a:r>
          </a:p>
        </p:txBody>
      </p:sp>
      <p:pic>
        <p:nvPicPr>
          <p:cNvPr id="5" name="Picture 2" descr="http://savvytraveler.publicradio.org/show/culture/2000/images/hurricane-header.gif"/>
          <p:cNvPicPr>
            <a:picLocks noChangeAspect="1" noChangeArrowheads="1"/>
          </p:cNvPicPr>
          <p:nvPr/>
        </p:nvPicPr>
        <p:blipFill>
          <a:blip r:embed="rId4">
            <a:extLst>
              <a:ext uri="{28A0092B-C50C-407E-A947-70E740481C1C}">
                <a14:useLocalDpi xmlns:a14="http://schemas.microsoft.com/office/drawing/2010/main" val="0"/>
              </a:ext>
            </a:extLst>
          </a:blip>
          <a:srcRect/>
          <a:stretch>
            <a:fillRect/>
          </a:stretch>
        </p:blipFill>
        <p:spPr bwMode="auto">
          <a:xfrm>
            <a:off x="2590800" y="152400"/>
            <a:ext cx="3657600" cy="4002657"/>
          </a:xfrm>
          <a:prstGeom prst="rect">
            <a:avLst/>
          </a:prstGeom>
          <a:noFill/>
          <a:extLst>
            <a:ext uri="{909E8E84-426E-40DD-AFC4-6F175D3DCCD1}">
              <a14:hiddenFill xmlns:a14="http://schemas.microsoft.com/office/drawing/2010/main">
                <a:solidFill>
                  <a:srgbClr val="FFFFFF"/>
                </a:solidFill>
              </a14:hiddenFill>
            </a:ext>
          </a:extLst>
        </p:spPr>
      </p:pic>
      <p:sp>
        <p:nvSpPr>
          <p:cNvPr id="2" name="Rectangle 1"/>
          <p:cNvSpPr/>
          <p:nvPr/>
        </p:nvSpPr>
        <p:spPr>
          <a:xfrm>
            <a:off x="2933700" y="4204900"/>
            <a:ext cx="2971800" cy="461665"/>
          </a:xfrm>
          <a:prstGeom prst="rect">
            <a:avLst/>
          </a:prstGeom>
          <a:solidFill>
            <a:schemeClr val="accent2"/>
          </a:solidFill>
          <a:ln>
            <a:solidFill>
              <a:schemeClr val="accent1"/>
            </a:solidFill>
          </a:ln>
        </p:spPr>
        <p:txBody>
          <a:bodyPr wrap="square">
            <a:spAutoFit/>
          </a:bodyPr>
          <a:lstStyle/>
          <a:p>
            <a:pPr lvl="0" algn="just" fontAlgn="base">
              <a:spcBef>
                <a:spcPct val="0"/>
              </a:spcBef>
              <a:spcAft>
                <a:spcPct val="0"/>
              </a:spcAft>
            </a:pPr>
            <a:r>
              <a:rPr lang="es-ES" sz="2400" b="1" dirty="0">
                <a:latin typeface="Kristen ITC" panose="03050502040202030202" pitchFamily="66" charset="0"/>
                <a:cs typeface="Times New Roman" pitchFamily="18" charset="0"/>
              </a:rPr>
              <a:t>    </a:t>
            </a:r>
            <a:r>
              <a:rPr lang="es-ES" sz="2400" dirty="0">
                <a:solidFill>
                  <a:schemeClr val="bg2"/>
                </a:solidFill>
                <a:latin typeface="Kristen ITC" panose="03050502040202030202" pitchFamily="66" charset="0"/>
                <a:cs typeface="Times New Roman" pitchFamily="18" charset="0"/>
              </a:rPr>
              <a:t>Día de Súplica</a:t>
            </a:r>
          </a:p>
        </p:txBody>
      </p:sp>
      <p:sp>
        <p:nvSpPr>
          <p:cNvPr id="4" name="Rectangle 3"/>
          <p:cNvSpPr/>
          <p:nvPr/>
        </p:nvSpPr>
        <p:spPr>
          <a:xfrm>
            <a:off x="283633" y="5036403"/>
            <a:ext cx="6781800" cy="830997"/>
          </a:xfrm>
          <a:prstGeom prst="rect">
            <a:avLst/>
          </a:prstGeom>
        </p:spPr>
        <p:txBody>
          <a:bodyPr wrap="square">
            <a:spAutoFit/>
          </a:bodyPr>
          <a:lstStyle/>
          <a:p>
            <a:r>
              <a:rPr lang="es-ES" sz="1200" b="1" u="sng" dirty="0">
                <a:latin typeface="Baskerville Old Face" pitchFamily="18" charset="0"/>
              </a:rPr>
              <a:t>Sugerencias para actividades en el salón de clase y en el hogar:</a:t>
            </a:r>
          </a:p>
          <a:p>
            <a:r>
              <a:rPr lang="es-ES" sz="1200" b="1" dirty="0">
                <a:latin typeface="Baskerville Old Face" pitchFamily="18" charset="0"/>
              </a:rPr>
              <a:t>Investigar la historia y dar una presentación oral de lo aprendido.</a:t>
            </a:r>
            <a:br>
              <a:rPr lang="es-ES" sz="1200" b="1" u="sng" dirty="0">
                <a:latin typeface="Baskerville Old Face" pitchFamily="18" charset="0"/>
              </a:rPr>
            </a:br>
            <a:r>
              <a:rPr lang="es-ES" sz="1200" b="1" dirty="0">
                <a:latin typeface="Baskerville Old Face" pitchFamily="18" charset="0"/>
              </a:rPr>
              <a:t>Asistir a un servicio /ceremonia que honre el Día de Súplica. </a:t>
            </a:r>
          </a:p>
          <a:p>
            <a:r>
              <a:rPr lang="es-ES" sz="1200" b="1" dirty="0">
                <a:latin typeface="Baskerville Old Face" pitchFamily="18" charset="0"/>
              </a:rPr>
              <a:t>Entrevistar a un pastor y/o oficial electo sobre la importancia del día.</a:t>
            </a:r>
          </a:p>
        </p:txBody>
      </p:sp>
    </p:spTree>
    <p:extLst>
      <p:ext uri="{BB962C8B-B14F-4D97-AF65-F5344CB8AC3E}">
        <p14:creationId xmlns:p14="http://schemas.microsoft.com/office/powerpoint/2010/main" val="4127238586"/>
      </p:ext>
    </p:extLst>
  </p:cSld>
  <p:clrMapOvr>
    <a:masterClrMapping/>
  </p:clrMapOvr>
  <p:transition advClick="0" advTm="10000"/>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Ion Boardroom">
  <a:themeElements>
    <a:clrScheme name="Ion Boardroom">
      <a:dk1>
        <a:sysClr val="windowText" lastClr="000000"/>
      </a:dk1>
      <a:lt1>
        <a:sysClr val="window" lastClr="FFFFFF"/>
      </a:lt1>
      <a:dk2>
        <a:srgbClr val="EE5818"/>
      </a:dk2>
      <a:lt2>
        <a:srgbClr val="EBEBEB"/>
      </a:lt2>
      <a:accent1>
        <a:srgbClr val="F5A408"/>
      </a:accent1>
      <a:accent2>
        <a:srgbClr val="FA731A"/>
      </a:accent2>
      <a:accent3>
        <a:srgbClr val="AB9281"/>
      </a:accent3>
      <a:accent4>
        <a:srgbClr val="A18CD0"/>
      </a:accent4>
      <a:accent5>
        <a:srgbClr val="8EBBD2"/>
      </a:accent5>
      <a:accent6>
        <a:srgbClr val="ACC995"/>
      </a:accent6>
      <a:hlink>
        <a:srgbClr val="FAC96A"/>
      </a:hlink>
      <a:folHlink>
        <a:srgbClr val="FCDB9B"/>
      </a:folHlink>
    </a:clrScheme>
    <a:fontScheme name="Ion Boardroom">
      <a:majorFont>
        <a:latin typeface="Century Gothic" panose="020B0502020202020204"/>
        <a:ea typeface=""/>
        <a:cs typeface=""/>
        <a:font script="Jpan" typeface="メイリオ"/>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panose="020B0502020202020204"/>
        <a:ea typeface=""/>
        <a:cs typeface=""/>
        <a:font script="Jpan" typeface="メイリオ"/>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Ion Boardroom">
      <a:fillStyleLst>
        <a:solidFill>
          <a:schemeClr val="phClr"/>
        </a:solidFill>
        <a:gradFill rotWithShape="1">
          <a:gsLst>
            <a:gs pos="0">
              <a:schemeClr val="phClr">
                <a:tint val="64000"/>
                <a:lumMod val="118000"/>
              </a:schemeClr>
            </a:gs>
            <a:gs pos="100000">
              <a:schemeClr val="phClr">
                <a:tint val="92000"/>
                <a:alpha val="100000"/>
                <a:lumMod val="110000"/>
              </a:schemeClr>
            </a:gs>
          </a:gsLst>
          <a:lin ang="5400000" scaled="0"/>
        </a:gradFill>
        <a:gradFill rotWithShape="1">
          <a:gsLst>
            <a:gs pos="0">
              <a:schemeClr val="phClr">
                <a:tint val="98000"/>
                <a:lumMod val="114000"/>
              </a:schemeClr>
            </a:gs>
            <a:gs pos="100000">
              <a:schemeClr val="phClr">
                <a:shade val="90000"/>
                <a:lumMod val="84000"/>
              </a:schemeClr>
            </a:gs>
          </a:gsLst>
          <a:lin ang="5400000" scaled="0"/>
        </a:gradFill>
      </a:fillStyleLst>
      <a:lnStyleLst>
        <a:ln w="9525" cap="rnd" cmpd="sng" algn="ctr">
          <a:solidFill>
            <a:schemeClr val="phClr"/>
          </a:solidFill>
          <a:prstDash val="solid"/>
        </a:ln>
        <a:ln w="19050" cap="rnd" cmpd="sng" algn="ctr">
          <a:solidFill>
            <a:schemeClr val="phClr"/>
          </a:solidFill>
          <a:prstDash val="solid"/>
        </a:ln>
        <a:ln w="28575" cap="rnd" cmpd="sng" algn="ctr">
          <a:solidFill>
            <a:schemeClr val="phClr"/>
          </a:solidFill>
          <a:prstDash val="solid"/>
        </a:ln>
      </a:lnStyleLst>
      <a:effectStyleLst>
        <a:effectStyle>
          <a:effectLst/>
        </a:effectStyle>
        <a:effectStyle>
          <a:effectLst>
            <a:outerShdw blurRad="38100" dist="25400" dir="5400000" rotWithShape="0">
              <a:srgbClr val="000000">
                <a:alpha val="45000"/>
              </a:srgbClr>
            </a:outerShdw>
          </a:effectLst>
        </a:effectStyle>
        <a:effectStyle>
          <a:effectLst>
            <a:outerShdw blurRad="63500" dist="38100" dir="5400000" rotWithShape="0">
              <a:srgbClr val="000000">
                <a:alpha val="60000"/>
              </a:srgbClr>
            </a:outerShdw>
          </a:effectLst>
          <a:scene3d>
            <a:camera prst="orthographicFront">
              <a:rot lat="0" lon="0" rev="0"/>
            </a:camera>
            <a:lightRig rig="threePt" dir="tl"/>
          </a:scene3d>
          <a:sp3d prstMaterial="plastic">
            <a:bevelT w="0" h="0"/>
          </a:sp3d>
        </a:effectStyle>
      </a:effectStyleLst>
      <a:bgFillStyleLst>
        <a:solidFill>
          <a:schemeClr val="phClr"/>
        </a:solidFill>
        <a:gradFill rotWithShape="1">
          <a:gsLst>
            <a:gs pos="0">
              <a:schemeClr val="phClr">
                <a:tint val="98000"/>
                <a:hueMod val="104000"/>
                <a:satMod val="128000"/>
                <a:lumMod val="104000"/>
              </a:schemeClr>
            </a:gs>
            <a:gs pos="100000">
              <a:schemeClr val="phClr">
                <a:tint val="100000"/>
                <a:shade val="76000"/>
                <a:hueMod val="89000"/>
                <a:satMod val="164000"/>
                <a:lumMod val="68000"/>
              </a:schemeClr>
            </a:gs>
          </a:gsLst>
          <a:path path="circle">
            <a:fillToRect l="45000" t="65000" r="125000" b="100000"/>
          </a:path>
        </a:gradFill>
        <a:blipFill rotWithShape="1">
          <a:blip xmlns:r="http://schemas.openxmlformats.org/officeDocument/2006/relationships" r:embed="rId1">
            <a:duotone>
              <a:schemeClr val="phClr">
                <a:shade val="42000"/>
                <a:hueMod val="42000"/>
                <a:satMod val="124000"/>
                <a:lumMod val="62000"/>
              </a:schemeClr>
              <a:schemeClr val="phClr">
                <a:tint val="96000"/>
                <a:satMod val="130000"/>
              </a:schemeClr>
            </a:duotone>
          </a:blip>
          <a:stretch/>
        </a:blipFill>
      </a:bgFillStyleLst>
    </a:fmtScheme>
  </a:themeElements>
  <a:objectDefaults/>
  <a:extraClrSchemeLst/>
  <a:extLst>
    <a:ext uri="{05A4C25C-085E-4340-85A3-A5531E510DB2}">
      <thm15:themeFamily xmlns:thm15="http://schemas.microsoft.com/office/thememl/2012/main" name="Ion Boardroom" id="{FC33163D-4339-46B1-8EED-24C834239D99}" vid="{BF1C4790-FE3C-4020-8CA7-00621DA7BBBC}"/>
    </a:ext>
  </a:ext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
  <TotalTime>8573</TotalTime>
  <Words>1852</Words>
  <Application>Microsoft Office PowerPoint</Application>
  <PresentationFormat>On-screen Show (4:3)</PresentationFormat>
  <Paragraphs>154</Paragraphs>
  <Slides>10</Slides>
  <Notes>4</Notes>
  <HiddenSlides>0</HiddenSlides>
  <MMClips>0</MMClips>
  <ScaleCrop>false</ScaleCrop>
  <HeadingPairs>
    <vt:vector size="4" baseType="variant">
      <vt:variant>
        <vt:lpstr>Theme</vt:lpstr>
      </vt:variant>
      <vt:variant>
        <vt:i4>1</vt:i4>
      </vt:variant>
      <vt:variant>
        <vt:lpstr>Slide Titles</vt:lpstr>
      </vt:variant>
      <vt:variant>
        <vt:i4>10</vt:i4>
      </vt:variant>
    </vt:vector>
  </HeadingPairs>
  <TitlesOfParts>
    <vt:vector size="11" baseType="lpstr">
      <vt:lpstr>Ion Boardroom</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lpstr>PowerPoint Presentation</vt:lpstr>
    </vt:vector>
  </TitlesOfParts>
  <Company>Grizli777</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A Celebration of the  Holidays</dc:title>
  <dc:creator>Arlene L. Pinney-Benjamin</dc:creator>
  <cp:lastModifiedBy>Martin, Maria</cp:lastModifiedBy>
  <cp:revision>1123</cp:revision>
  <dcterms:created xsi:type="dcterms:W3CDTF">2012-09-12T18:02:31Z</dcterms:created>
  <dcterms:modified xsi:type="dcterms:W3CDTF">2017-06-21T18:08:34Z</dcterms:modified>
</cp:coreProperties>
</file>